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6858000" cx="12192000"/>
  <p:notesSz cx="6858000" cy="9144000"/>
  <p:embeddedFontLst>
    <p:embeddedFont>
      <p:font typeface="Century Gothic"/>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840">
          <p15:clr>
            <a:srgbClr val="A4A3A4"/>
          </p15:clr>
        </p15:guide>
        <p15:guide id="2" orient="horz" pos="25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F44B41E-1A7C-4200-A823-77EDBAAB7CB5}">
  <a:tblStyle styleId="{5F44B41E-1A7C-4200-A823-77EDBAAB7CB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840"/>
        <p:guide pos="2568"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enturyGothic-regular.fntdata"/><Relationship Id="rId20" Type="http://schemas.openxmlformats.org/officeDocument/2006/relationships/slide" Target="slides/slide14.xml"/><Relationship Id="rId42" Type="http://schemas.openxmlformats.org/officeDocument/2006/relationships/font" Target="fonts/CenturyGothic-italic.fntdata"/><Relationship Id="rId41" Type="http://schemas.openxmlformats.org/officeDocument/2006/relationships/font" Target="fonts/CenturyGothic-bold.fntdata"/><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font" Target="fonts/CenturyGothic-bold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 name="Google Shape;7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cc1718a9de_0_1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gcc1718a9de_0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cc1718a9de_0_1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gcc1718a9de_0_1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cc1718a9de_0_2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gcc1718a9de_0_2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e0b8929cc5_1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e0b8929cc5_1_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ge0b8929cc5_1_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cc1718a9de_0_2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cc1718a9de_0_2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gcc1718a9de_0_2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cc1718a9de_0_2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cc1718a9de_0_2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gcc1718a9de_0_2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cc1718a9de_0_2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cc1718a9de_0_2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gcc1718a9de_0_2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cc1718a9de_0_2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cc1718a9de_0_2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gcc1718a9de_0_2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cc1718a9de_0_2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cc1718a9de_0_2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gcc1718a9de_0_28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cc1718a9de_0_3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cc1718a9de_0_3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gcc1718a9de_0_3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 name="Google Shape;8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cc1718a9de_0_2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cc1718a9de_0_2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gcc1718a9de_0_29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b6d47f7551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b6d47f7551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gb6d47f7551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cc1718a9de_0_3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cc1718a9de_0_3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gcc1718a9de_0_3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cc1718a9de_0_3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cc1718a9de_0_3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gcc1718a9de_0_3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cc1718a9de_0_3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cc1718a9de_0_3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gcc1718a9de_0_3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cc1718a9de_0_3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cc1718a9de_0_3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gcc1718a9de_0_3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cc1718a9de_0_4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cc1718a9de_0_4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gcc1718a9de_0_4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e063b19f91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e063b19f91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ge063b19f91_0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cc1718a9de_0_3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cc1718a9de_0_3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gcc1718a9de_0_3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ddea8adb7c_3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ddea8adb7c_3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gddea8adb7c_3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e0b8929cc5_1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1" name="Google Shape;91;ge0b8929cc5_1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ge0b8929cc5_1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ddea8adb7c_3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ddea8adb7c_3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gddea8adb7c_3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ddea8adb7c_3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ddea8adb7c_3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gddea8adb7c_3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cc1718a9de_0_3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cc1718a9de_0_3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gcc1718a9de_0_3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cc1718a9de_0_3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cc1718a9de_0_3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gcc1718a9de_0_3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e0b8929cc5_1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8" name="Google Shape;98;ge0b8929cc5_1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ge0b8929cc5_1_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cc1718a9de_0_1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gcc1718a9de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cc1718a9de_0_1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gcc1718a9de_0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ddea8adb7c_6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gddea8adb7c_6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cc1718a9de_0_1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gcc1718a9de_0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lt1"/>
        </a:solidFill>
      </p:bgPr>
    </p:bg>
    <p:spTree>
      <p:nvGrpSpPr>
        <p:cNvPr id="16" name="Shape 16"/>
        <p:cNvGrpSpPr/>
        <p:nvPr/>
      </p:nvGrpSpPr>
      <p:grpSpPr>
        <a:xfrm>
          <a:off x="0" y="0"/>
          <a:ext cx="0" cy="0"/>
          <a:chOff x="0" y="0"/>
          <a:chExt cx="0" cy="0"/>
        </a:xfrm>
      </p:grpSpPr>
      <p:sp>
        <p:nvSpPr>
          <p:cNvPr id="17" name="Google Shape;17;p2"/>
          <p:cNvSpPr/>
          <p:nvPr/>
        </p:nvSpPr>
        <p:spPr>
          <a:xfrm flipH="1">
            <a:off x="-1" y="4450188"/>
            <a:ext cx="12192000" cy="2407811"/>
          </a:xfrm>
          <a:prstGeom prst="rect">
            <a:avLst/>
          </a:prstGeom>
          <a:solidFill>
            <a:schemeClr val="accent4"/>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1600" u="none" cap="none" strike="noStrike">
              <a:solidFill>
                <a:schemeClr val="dk1"/>
              </a:solidFill>
              <a:latin typeface="Century Gothic"/>
              <a:ea typeface="Century Gothic"/>
              <a:cs typeface="Century Gothic"/>
              <a:sym typeface="Century Gothic"/>
            </a:endParaRPr>
          </a:p>
        </p:txBody>
      </p:sp>
      <p:sp>
        <p:nvSpPr>
          <p:cNvPr id="18" name="Google Shape;18;p2"/>
          <p:cNvSpPr/>
          <p:nvPr/>
        </p:nvSpPr>
        <p:spPr>
          <a:xfrm>
            <a:off x="635000" y="633875"/>
            <a:ext cx="10922000" cy="5590250"/>
          </a:xfrm>
          <a:prstGeom prst="rect">
            <a:avLst/>
          </a:prstGeom>
          <a:solidFill>
            <a:srgbClr val="F6F9FF"/>
          </a:solidFill>
          <a:ln>
            <a:noFill/>
          </a:ln>
          <a:effectLst>
            <a:outerShdw blurRad="254000" rotWithShape="0" dir="2700000" dist="25400">
              <a:srgbClr val="1F2125">
                <a:alpha val="14901"/>
              </a:srgbClr>
            </a:outerShdw>
          </a:effectLst>
        </p:spPr>
        <p:txBody>
          <a:bodyPr anchorCtr="0" anchor="ctr" bIns="0" lIns="0" spcFirstLastPara="1" rIns="0" wrap="square" tIns="0">
            <a:noAutofit/>
          </a:bodyPr>
          <a:lstStyle/>
          <a:p>
            <a:pPr indent="0" lvl="0" marL="0" marR="0" rtl="0" algn="l">
              <a:spcBef>
                <a:spcPts val="0"/>
              </a:spcBef>
              <a:spcAft>
                <a:spcPts val="0"/>
              </a:spcAft>
              <a:buNone/>
            </a:pPr>
            <a:r>
              <a:t/>
            </a:r>
            <a:endParaRPr b="0" i="0" sz="1600" u="none" cap="none" strike="noStrike">
              <a:solidFill>
                <a:schemeClr val="dk1"/>
              </a:solidFill>
              <a:latin typeface="Century Gothic"/>
              <a:ea typeface="Century Gothic"/>
              <a:cs typeface="Century Gothic"/>
              <a:sym typeface="Century Gothic"/>
            </a:endParaRPr>
          </a:p>
        </p:txBody>
      </p:sp>
      <p:sp>
        <p:nvSpPr>
          <p:cNvPr id="19" name="Google Shape;19;p2"/>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262626"/>
              </a:buClr>
              <a:buSzPts val="8000"/>
              <a:buFont typeface="Century Gothic"/>
              <a:buNone/>
              <a:defRPr sz="8000" cap="none">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2"/>
          <p:cNvSpPr txBox="1"/>
          <p:nvPr>
            <p:ph idx="1" type="subTitle"/>
          </p:nvPr>
        </p:nvSpPr>
        <p:spPr>
          <a:xfrm>
            <a:off x="1100051" y="4645152"/>
            <a:ext cx="10058400" cy="11430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1200"/>
              </a:spcBef>
              <a:spcAft>
                <a:spcPts val="0"/>
              </a:spcAft>
              <a:buSzPts val="2400"/>
              <a:buNone/>
              <a:defRPr sz="2400" cap="none">
                <a:solidFill>
                  <a:schemeClr val="dk1"/>
                </a:solidFill>
                <a:latin typeface="Century Gothic"/>
                <a:ea typeface="Century Gothic"/>
                <a:cs typeface="Century Gothic"/>
                <a:sym typeface="Century Gothic"/>
              </a:defRPr>
            </a:lvl1pPr>
            <a:lvl2pPr lvl="1" algn="ctr">
              <a:lnSpc>
                <a:spcPct val="100000"/>
              </a:lnSpc>
              <a:spcBef>
                <a:spcPts val="200"/>
              </a:spcBef>
              <a:spcAft>
                <a:spcPts val="0"/>
              </a:spcAft>
              <a:buClr>
                <a:srgbClr val="3F3F3F"/>
              </a:buClr>
              <a:buSzPts val="2400"/>
              <a:buNone/>
              <a:defRPr sz="2400"/>
            </a:lvl2pPr>
            <a:lvl3pPr lvl="2" algn="ctr">
              <a:lnSpc>
                <a:spcPct val="100000"/>
              </a:lnSpc>
              <a:spcBef>
                <a:spcPts val="400"/>
              </a:spcBef>
              <a:spcAft>
                <a:spcPts val="0"/>
              </a:spcAft>
              <a:buClr>
                <a:srgbClr val="3F3F3F"/>
              </a:buClr>
              <a:buSzPts val="2400"/>
              <a:buNone/>
              <a:defRPr sz="2400"/>
            </a:lvl3pPr>
            <a:lvl4pPr lvl="3" algn="ctr">
              <a:lnSpc>
                <a:spcPct val="100000"/>
              </a:lnSpc>
              <a:spcBef>
                <a:spcPts val="400"/>
              </a:spcBef>
              <a:spcAft>
                <a:spcPts val="0"/>
              </a:spcAft>
              <a:buClr>
                <a:srgbClr val="3F3F3F"/>
              </a:buClr>
              <a:buSzPts val="2000"/>
              <a:buNone/>
              <a:defRPr sz="2000"/>
            </a:lvl4pPr>
            <a:lvl5pPr lvl="4" algn="ctr">
              <a:lnSpc>
                <a:spcPct val="100000"/>
              </a:lnSpc>
              <a:spcBef>
                <a:spcPts val="400"/>
              </a:spcBef>
              <a:spcAft>
                <a:spcPts val="0"/>
              </a:spcAft>
              <a:buClr>
                <a:srgbClr val="3F3F3F"/>
              </a:buClr>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solidFill>
          <a:schemeClr val="lt1"/>
        </a:solidFill>
      </p:bgPr>
    </p:bg>
    <p:spTree>
      <p:nvGrpSpPr>
        <p:cNvPr id="21" name="Shape 21"/>
        <p:cNvGrpSpPr/>
        <p:nvPr/>
      </p:nvGrpSpPr>
      <p:grpSpPr>
        <a:xfrm>
          <a:off x="0" y="0"/>
          <a:ext cx="0" cy="0"/>
          <a:chOff x="0" y="0"/>
          <a:chExt cx="0" cy="0"/>
        </a:xfrm>
      </p:grpSpPr>
      <p:sp>
        <p:nvSpPr>
          <p:cNvPr id="22" name="Google Shape;22;p3"/>
          <p:cNvSpPr/>
          <p:nvPr/>
        </p:nvSpPr>
        <p:spPr>
          <a:xfrm>
            <a:off x="635000" y="633875"/>
            <a:ext cx="10922000" cy="5590250"/>
          </a:xfrm>
          <a:prstGeom prst="rect">
            <a:avLst/>
          </a:prstGeom>
          <a:solidFill>
            <a:srgbClr val="F6F9FF"/>
          </a:solidFill>
          <a:ln>
            <a:noFill/>
          </a:ln>
          <a:effectLst>
            <a:outerShdw blurRad="254000" rotWithShape="0" dir="2700000" dist="25400">
              <a:srgbClr val="1F2125">
                <a:alpha val="14901"/>
              </a:srgbClr>
            </a:outerShdw>
          </a:effectLst>
        </p:spPr>
        <p:txBody>
          <a:bodyPr anchorCtr="0" anchor="ctr" bIns="0" lIns="0" spcFirstLastPara="1" rIns="0" wrap="square" tIns="0">
            <a:noAutofit/>
          </a:bodyPr>
          <a:lstStyle/>
          <a:p>
            <a:pPr indent="0" lvl="0" marL="0" marR="0" rtl="0" algn="l">
              <a:spcBef>
                <a:spcPts val="0"/>
              </a:spcBef>
              <a:spcAft>
                <a:spcPts val="0"/>
              </a:spcAft>
              <a:buNone/>
            </a:pPr>
            <a:r>
              <a:t/>
            </a:r>
            <a:endParaRPr b="0" i="0" sz="1600" u="none" cap="none" strike="noStrike">
              <a:solidFill>
                <a:schemeClr val="dk1"/>
              </a:solidFill>
              <a:latin typeface="Century Gothic"/>
              <a:ea typeface="Century Gothic"/>
              <a:cs typeface="Century Gothic"/>
              <a:sym typeface="Century Gothic"/>
            </a:endParaRPr>
          </a:p>
        </p:txBody>
      </p:sp>
      <p:sp>
        <p:nvSpPr>
          <p:cNvPr id="23" name="Google Shape;23;p3"/>
          <p:cNvSpPr txBox="1"/>
          <p:nvPr>
            <p:ph idx="1" type="body"/>
          </p:nvPr>
        </p:nvSpPr>
        <p:spPr>
          <a:xfrm>
            <a:off x="1097280" y="2343884"/>
            <a:ext cx="10058400" cy="3760800"/>
          </a:xfrm>
          <a:prstGeom prst="rect">
            <a:avLst/>
          </a:prstGeom>
          <a:noFill/>
          <a:ln>
            <a:noFill/>
          </a:ln>
        </p:spPr>
        <p:txBody>
          <a:bodyPr anchorCtr="0" anchor="t" bIns="45700" lIns="0" spcFirstLastPara="1" rIns="0" wrap="square" tIns="45700">
            <a:normAutofit/>
          </a:bodyPr>
          <a:lstStyle>
            <a:lvl1pPr indent="-355600" lvl="0" marL="457200" algn="l">
              <a:lnSpc>
                <a:spcPct val="100000"/>
              </a:lnSpc>
              <a:spcBef>
                <a:spcPts val="1200"/>
              </a:spcBef>
              <a:spcAft>
                <a:spcPts val="0"/>
              </a:spcAft>
              <a:buSzPts val="2000"/>
              <a:buChar char=" "/>
              <a:defRPr>
                <a:solidFill>
                  <a:schemeClr val="dk1"/>
                </a:solidFill>
              </a:defRPr>
            </a:lvl1pPr>
            <a:lvl2pPr indent="-342900" lvl="1" marL="914400" algn="l">
              <a:lnSpc>
                <a:spcPct val="100000"/>
              </a:lnSpc>
              <a:spcBef>
                <a:spcPts val="200"/>
              </a:spcBef>
              <a:spcAft>
                <a:spcPts val="0"/>
              </a:spcAft>
              <a:buClr>
                <a:schemeClr val="dk1"/>
              </a:buClr>
              <a:buSzPts val="1800"/>
              <a:buChar char="◦"/>
              <a:defRPr>
                <a:solidFill>
                  <a:schemeClr val="dk1"/>
                </a:solidFill>
              </a:defRPr>
            </a:lvl2pPr>
            <a:lvl3pPr indent="-317500" lvl="2" marL="1371600" algn="l">
              <a:lnSpc>
                <a:spcPct val="100000"/>
              </a:lnSpc>
              <a:spcBef>
                <a:spcPts val="400"/>
              </a:spcBef>
              <a:spcAft>
                <a:spcPts val="0"/>
              </a:spcAft>
              <a:buClr>
                <a:schemeClr val="dk1"/>
              </a:buClr>
              <a:buSzPts val="1400"/>
              <a:buChar char="◦"/>
              <a:defRPr>
                <a:solidFill>
                  <a:schemeClr val="dk1"/>
                </a:solidFill>
              </a:defRPr>
            </a:lvl3pPr>
            <a:lvl4pPr indent="-317500" lvl="3" marL="1828800" algn="l">
              <a:lnSpc>
                <a:spcPct val="100000"/>
              </a:lnSpc>
              <a:spcBef>
                <a:spcPts val="400"/>
              </a:spcBef>
              <a:spcAft>
                <a:spcPts val="0"/>
              </a:spcAft>
              <a:buClr>
                <a:schemeClr val="dk1"/>
              </a:buClr>
              <a:buSzPts val="1400"/>
              <a:buChar char="◦"/>
              <a:defRPr>
                <a:solidFill>
                  <a:schemeClr val="dk1"/>
                </a:solidFill>
              </a:defRPr>
            </a:lvl4pPr>
            <a:lvl5pPr indent="-317500" lvl="4" marL="2286000" algn="l">
              <a:lnSpc>
                <a:spcPct val="100000"/>
              </a:lnSpc>
              <a:spcBef>
                <a:spcPts val="400"/>
              </a:spcBef>
              <a:spcAft>
                <a:spcPts val="0"/>
              </a:spcAft>
              <a:buClr>
                <a:schemeClr val="dk1"/>
              </a:buClr>
              <a:buSzPts val="1400"/>
              <a:buChar char="◦"/>
              <a:defRPr>
                <a:solidFill>
                  <a:schemeClr val="dk1"/>
                </a:solidFill>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4" name="Google Shape;24;p3"/>
          <p:cNvSpPr txBox="1"/>
          <p:nvPr>
            <p:ph type="title"/>
          </p:nvPr>
        </p:nvSpPr>
        <p:spPr>
          <a:xfrm>
            <a:off x="1097280" y="942871"/>
            <a:ext cx="10058400" cy="128930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3F3F3F"/>
              </a:buClr>
              <a:buSzPts val="2800"/>
              <a:buFont typeface="Century Gothic"/>
              <a:buNone/>
              <a:defRPr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showMasterSp="0">
  <p:cSld name="Agenda">
    <p:bg>
      <p:bgPr>
        <a:solidFill>
          <a:schemeClr val="lt1"/>
        </a:solidFill>
      </p:bgPr>
    </p:bg>
    <p:spTree>
      <p:nvGrpSpPr>
        <p:cNvPr id="25" name="Shape 25"/>
        <p:cNvGrpSpPr/>
        <p:nvPr/>
      </p:nvGrpSpPr>
      <p:grpSpPr>
        <a:xfrm>
          <a:off x="0" y="0"/>
          <a:ext cx="0" cy="0"/>
          <a:chOff x="0" y="0"/>
          <a:chExt cx="0" cy="0"/>
        </a:xfrm>
      </p:grpSpPr>
      <p:sp>
        <p:nvSpPr>
          <p:cNvPr id="26" name="Google Shape;26;p4"/>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28" name="Google Shape;28;p4"/>
          <p:cNvSpPr/>
          <p:nvPr/>
        </p:nvSpPr>
        <p:spPr>
          <a:xfrm>
            <a:off x="3351057" y="0"/>
            <a:ext cx="8840943" cy="6858000"/>
          </a:xfrm>
          <a:prstGeom prst="rect">
            <a:avLst/>
          </a:prstGeom>
          <a:solidFill>
            <a:schemeClr val="accent4"/>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1600" u="none" cap="none" strike="noStrike">
              <a:solidFill>
                <a:schemeClr val="dk1"/>
              </a:solidFill>
              <a:latin typeface="Century Gothic"/>
              <a:ea typeface="Century Gothic"/>
              <a:cs typeface="Century Gothic"/>
              <a:sym typeface="Century Gothic"/>
            </a:endParaRPr>
          </a:p>
        </p:txBody>
      </p:sp>
      <p:sp>
        <p:nvSpPr>
          <p:cNvPr id="29" name="Google Shape;29;p4"/>
          <p:cNvSpPr/>
          <p:nvPr/>
        </p:nvSpPr>
        <p:spPr>
          <a:xfrm>
            <a:off x="635000" y="633875"/>
            <a:ext cx="10922000" cy="5590250"/>
          </a:xfrm>
          <a:prstGeom prst="rect">
            <a:avLst/>
          </a:prstGeom>
          <a:solidFill>
            <a:srgbClr val="F6F9FF"/>
          </a:solidFill>
          <a:ln>
            <a:noFill/>
          </a:ln>
          <a:effectLst>
            <a:outerShdw blurRad="254000" rotWithShape="0" dir="2700000" dist="25400">
              <a:srgbClr val="1F2125">
                <a:alpha val="14901"/>
              </a:srgbClr>
            </a:outerShdw>
          </a:effectLst>
        </p:spPr>
        <p:txBody>
          <a:bodyPr anchorCtr="0" anchor="ctr" bIns="0" lIns="0" spcFirstLastPara="1" rIns="0" wrap="square" tIns="0">
            <a:noAutofit/>
          </a:bodyPr>
          <a:lstStyle/>
          <a:p>
            <a:pPr indent="0" lvl="0" marL="0" marR="0" rtl="0" algn="l">
              <a:spcBef>
                <a:spcPts val="0"/>
              </a:spcBef>
              <a:spcAft>
                <a:spcPts val="0"/>
              </a:spcAft>
              <a:buNone/>
            </a:pPr>
            <a:r>
              <a:t/>
            </a:r>
            <a:endParaRPr b="0" i="0" sz="1600" u="none" cap="none" strike="noStrike">
              <a:solidFill>
                <a:schemeClr val="dk1"/>
              </a:solidFill>
              <a:latin typeface="Century Gothic"/>
              <a:ea typeface="Century Gothic"/>
              <a:cs typeface="Century Gothic"/>
              <a:sym typeface="Century Gothic"/>
            </a:endParaRPr>
          </a:p>
        </p:txBody>
      </p:sp>
      <p:sp>
        <p:nvSpPr>
          <p:cNvPr id="30" name="Google Shape;30;p4"/>
          <p:cNvSpPr txBox="1"/>
          <p:nvPr>
            <p:ph type="title"/>
          </p:nvPr>
        </p:nvSpPr>
        <p:spPr>
          <a:xfrm>
            <a:off x="635000" y="3135207"/>
            <a:ext cx="4886854" cy="587584"/>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3F3F3F"/>
              </a:buClr>
              <a:buSzPts val="2800"/>
              <a:buFont typeface="Century Gothic"/>
              <a:buNone/>
              <a:defRPr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4"/>
          <p:cNvSpPr txBox="1"/>
          <p:nvPr>
            <p:ph idx="1" type="body"/>
          </p:nvPr>
        </p:nvSpPr>
        <p:spPr>
          <a:xfrm>
            <a:off x="5575829" y="633875"/>
            <a:ext cx="5981171" cy="5590250"/>
          </a:xfrm>
          <a:prstGeom prst="rect">
            <a:avLst/>
          </a:prstGeom>
          <a:noFill/>
          <a:ln>
            <a:noFill/>
          </a:ln>
        </p:spPr>
        <p:txBody>
          <a:bodyPr anchorCtr="0" anchor="ctr" bIns="45700" lIns="0" spcFirstLastPara="1" rIns="0" wrap="square" tIns="45700">
            <a:normAutofit/>
          </a:bodyPr>
          <a:lstStyle>
            <a:lvl1pPr indent="-330200" lvl="0" marL="457200" algn="l">
              <a:lnSpc>
                <a:spcPct val="125000"/>
              </a:lnSpc>
              <a:spcBef>
                <a:spcPts val="1200"/>
              </a:spcBef>
              <a:spcAft>
                <a:spcPts val="0"/>
              </a:spcAft>
              <a:buClr>
                <a:schemeClr val="dk1"/>
              </a:buClr>
              <a:buSzPts val="1600"/>
              <a:buFont typeface="Century Gothic"/>
              <a:buAutoNum type="arabicPeriod"/>
              <a:defRPr sz="1600">
                <a:solidFill>
                  <a:schemeClr val="dk1"/>
                </a:solidFill>
              </a:defRPr>
            </a:lvl1pPr>
            <a:lvl2pPr indent="-330200" lvl="1" marL="914400" algn="l">
              <a:lnSpc>
                <a:spcPct val="125000"/>
              </a:lnSpc>
              <a:spcBef>
                <a:spcPts val="200"/>
              </a:spcBef>
              <a:spcAft>
                <a:spcPts val="0"/>
              </a:spcAft>
              <a:buClr>
                <a:schemeClr val="dk1"/>
              </a:buClr>
              <a:buSzPts val="1600"/>
              <a:buFont typeface="Century Gothic"/>
              <a:buAutoNum type="arabicPeriod"/>
              <a:defRPr sz="1600">
                <a:solidFill>
                  <a:schemeClr val="dk1"/>
                </a:solidFill>
              </a:defRPr>
            </a:lvl2pPr>
            <a:lvl3pPr indent="-330200" lvl="2" marL="1371600" algn="l">
              <a:lnSpc>
                <a:spcPct val="125000"/>
              </a:lnSpc>
              <a:spcBef>
                <a:spcPts val="400"/>
              </a:spcBef>
              <a:spcAft>
                <a:spcPts val="0"/>
              </a:spcAft>
              <a:buClr>
                <a:schemeClr val="dk1"/>
              </a:buClr>
              <a:buSzPts val="1600"/>
              <a:buFont typeface="Century Gothic"/>
              <a:buAutoNum type="arabicPeriod"/>
              <a:defRPr sz="1600">
                <a:solidFill>
                  <a:schemeClr val="dk1"/>
                </a:solidFill>
              </a:defRPr>
            </a:lvl3pPr>
            <a:lvl4pPr indent="-330200" lvl="3" marL="1828800" algn="l">
              <a:lnSpc>
                <a:spcPct val="125000"/>
              </a:lnSpc>
              <a:spcBef>
                <a:spcPts val="400"/>
              </a:spcBef>
              <a:spcAft>
                <a:spcPts val="0"/>
              </a:spcAft>
              <a:buClr>
                <a:schemeClr val="dk1"/>
              </a:buClr>
              <a:buSzPts val="1600"/>
              <a:buFont typeface="Century Gothic"/>
              <a:buAutoNum type="arabicPeriod"/>
              <a:defRPr sz="1600">
                <a:solidFill>
                  <a:schemeClr val="dk1"/>
                </a:solidFill>
              </a:defRPr>
            </a:lvl4pPr>
            <a:lvl5pPr indent="-330200" lvl="4" marL="2286000" algn="l">
              <a:lnSpc>
                <a:spcPct val="125000"/>
              </a:lnSpc>
              <a:spcBef>
                <a:spcPts val="400"/>
              </a:spcBef>
              <a:spcAft>
                <a:spcPts val="0"/>
              </a:spcAft>
              <a:buClr>
                <a:schemeClr val="dk1"/>
              </a:buClr>
              <a:buSzPts val="1600"/>
              <a:buFont typeface="Century Gothic"/>
              <a:buAutoNum type="arabicPeriod"/>
              <a:defRPr sz="1600">
                <a:solidFill>
                  <a:schemeClr val="dk1"/>
                </a:solidFill>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howMasterSp="0">
  <p:cSld name="Quote">
    <p:bg>
      <p:bgPr>
        <a:solidFill>
          <a:schemeClr val="lt1"/>
        </a:solidFill>
      </p:bgPr>
    </p:bg>
    <p:spTree>
      <p:nvGrpSpPr>
        <p:cNvPr id="32" name="Shape 32"/>
        <p:cNvGrpSpPr/>
        <p:nvPr/>
      </p:nvGrpSpPr>
      <p:grpSpPr>
        <a:xfrm>
          <a:off x="0" y="0"/>
          <a:ext cx="0" cy="0"/>
          <a:chOff x="0" y="0"/>
          <a:chExt cx="0" cy="0"/>
        </a:xfrm>
      </p:grpSpPr>
      <p:sp>
        <p:nvSpPr>
          <p:cNvPr id="33" name="Google Shape;33;p5"/>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36" name="Google Shape;36;p5"/>
          <p:cNvSpPr/>
          <p:nvPr/>
        </p:nvSpPr>
        <p:spPr>
          <a:xfrm flipH="1">
            <a:off x="0" y="0"/>
            <a:ext cx="12192000" cy="6858000"/>
          </a:xfrm>
          <a:prstGeom prst="rect">
            <a:avLst/>
          </a:prstGeom>
          <a:solidFill>
            <a:schemeClr val="accent4"/>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1600" u="none" cap="none" strike="noStrike">
              <a:solidFill>
                <a:schemeClr val="dk1"/>
              </a:solidFill>
              <a:latin typeface="Century Gothic"/>
              <a:ea typeface="Century Gothic"/>
              <a:cs typeface="Century Gothic"/>
              <a:sym typeface="Century Gothic"/>
            </a:endParaRPr>
          </a:p>
        </p:txBody>
      </p:sp>
      <p:sp>
        <p:nvSpPr>
          <p:cNvPr id="37" name="Google Shape;37;p5"/>
          <p:cNvSpPr/>
          <p:nvPr/>
        </p:nvSpPr>
        <p:spPr>
          <a:xfrm>
            <a:off x="635000" y="633875"/>
            <a:ext cx="10922000" cy="5590250"/>
          </a:xfrm>
          <a:prstGeom prst="rect">
            <a:avLst/>
          </a:prstGeom>
          <a:solidFill>
            <a:srgbClr val="F6F9FF"/>
          </a:solidFill>
          <a:ln>
            <a:noFill/>
          </a:ln>
          <a:effectLst>
            <a:outerShdw blurRad="254000" rotWithShape="0" dir="2700000" dist="25400">
              <a:srgbClr val="1F2125">
                <a:alpha val="14901"/>
              </a:srgbClr>
            </a:outerShdw>
          </a:effectLst>
        </p:spPr>
        <p:txBody>
          <a:bodyPr anchorCtr="0" anchor="ctr" bIns="0" lIns="0" spcFirstLastPara="1" rIns="0" wrap="square" tIns="0">
            <a:noAutofit/>
          </a:bodyPr>
          <a:lstStyle/>
          <a:p>
            <a:pPr indent="0" lvl="0" marL="0" marR="0" rtl="0" algn="l">
              <a:spcBef>
                <a:spcPts val="0"/>
              </a:spcBef>
              <a:spcAft>
                <a:spcPts val="0"/>
              </a:spcAft>
              <a:buNone/>
            </a:pPr>
            <a:r>
              <a:t/>
            </a:r>
            <a:endParaRPr b="0" i="0" sz="1600" u="none" cap="none" strike="noStrike">
              <a:solidFill>
                <a:schemeClr val="dk1"/>
              </a:solidFill>
              <a:latin typeface="Century Gothic"/>
              <a:ea typeface="Century Gothic"/>
              <a:cs typeface="Century Gothic"/>
              <a:sym typeface="Century Gothic"/>
            </a:endParaRPr>
          </a:p>
        </p:txBody>
      </p:sp>
      <p:cxnSp>
        <p:nvCxnSpPr>
          <p:cNvPr id="38" name="Google Shape;38;p5"/>
          <p:cNvCxnSpPr/>
          <p:nvPr/>
        </p:nvCxnSpPr>
        <p:spPr>
          <a:xfrm>
            <a:off x="6818393" y="999565"/>
            <a:ext cx="0" cy="4858871"/>
          </a:xfrm>
          <a:prstGeom prst="straightConnector1">
            <a:avLst/>
          </a:prstGeom>
          <a:noFill/>
          <a:ln cap="flat" cmpd="sng" w="12700">
            <a:solidFill>
              <a:schemeClr val="dk1"/>
            </a:solidFill>
            <a:prstDash val="solid"/>
            <a:round/>
            <a:headEnd len="sm" w="sm" type="none"/>
            <a:tailEnd len="sm" w="sm" type="none"/>
          </a:ln>
        </p:spPr>
      </p:cxnSp>
      <p:sp>
        <p:nvSpPr>
          <p:cNvPr id="39" name="Google Shape;39;p5"/>
          <p:cNvSpPr txBox="1"/>
          <p:nvPr>
            <p:ph type="title"/>
          </p:nvPr>
        </p:nvSpPr>
        <p:spPr>
          <a:xfrm>
            <a:off x="635000" y="3135207"/>
            <a:ext cx="5460992" cy="587584"/>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rgbClr val="3F3F3F"/>
              </a:buClr>
              <a:buSzPts val="4800"/>
              <a:buFont typeface="Century Gothic"/>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5"/>
          <p:cNvSpPr txBox="1"/>
          <p:nvPr>
            <p:ph idx="1" type="body"/>
          </p:nvPr>
        </p:nvSpPr>
        <p:spPr>
          <a:xfrm>
            <a:off x="7540794" y="831286"/>
            <a:ext cx="4016206" cy="5195425"/>
          </a:xfrm>
          <a:prstGeom prst="rect">
            <a:avLst/>
          </a:prstGeom>
          <a:noFill/>
          <a:ln>
            <a:noFill/>
          </a:ln>
        </p:spPr>
        <p:txBody>
          <a:bodyPr anchorCtr="0" anchor="ctr" bIns="45700" lIns="0" spcFirstLastPara="1" rIns="0" wrap="square" tIns="45700">
            <a:normAutofit/>
          </a:bodyPr>
          <a:lstStyle>
            <a:lvl1pPr indent="-330200" lvl="0" marL="457200" algn="l">
              <a:lnSpc>
                <a:spcPct val="100000"/>
              </a:lnSpc>
              <a:spcBef>
                <a:spcPts val="1200"/>
              </a:spcBef>
              <a:spcAft>
                <a:spcPts val="0"/>
              </a:spcAft>
              <a:buClr>
                <a:schemeClr val="dk1"/>
              </a:buClr>
              <a:buSzPts val="1600"/>
              <a:buFont typeface="Century Gothic"/>
              <a:buAutoNum type="arabicPeriod"/>
              <a:defRPr sz="1600">
                <a:solidFill>
                  <a:schemeClr val="dk1"/>
                </a:solidFill>
              </a:defRPr>
            </a:lvl1pPr>
            <a:lvl2pPr indent="-317500" lvl="1" marL="914400" algn="l">
              <a:lnSpc>
                <a:spcPct val="100000"/>
              </a:lnSpc>
              <a:spcBef>
                <a:spcPts val="200"/>
              </a:spcBef>
              <a:spcAft>
                <a:spcPts val="0"/>
              </a:spcAft>
              <a:buClr>
                <a:schemeClr val="dk1"/>
              </a:buClr>
              <a:buSzPts val="1400"/>
              <a:buFont typeface="Century Gothic"/>
              <a:buAutoNum type="arabicPeriod"/>
              <a:defRPr sz="1400"/>
            </a:lvl2pPr>
            <a:lvl3pPr indent="-298450" lvl="2" marL="1371600" algn="l">
              <a:lnSpc>
                <a:spcPct val="100000"/>
              </a:lnSpc>
              <a:spcBef>
                <a:spcPts val="400"/>
              </a:spcBef>
              <a:spcAft>
                <a:spcPts val="0"/>
              </a:spcAft>
              <a:buClr>
                <a:schemeClr val="dk1"/>
              </a:buClr>
              <a:buSzPts val="1100"/>
              <a:buFont typeface="Century Gothic"/>
              <a:buAutoNum type="arabicPeriod"/>
              <a:defRPr sz="1100"/>
            </a:lvl3pPr>
            <a:lvl4pPr indent="-298450" lvl="3" marL="1828800" algn="l">
              <a:lnSpc>
                <a:spcPct val="100000"/>
              </a:lnSpc>
              <a:spcBef>
                <a:spcPts val="400"/>
              </a:spcBef>
              <a:spcAft>
                <a:spcPts val="0"/>
              </a:spcAft>
              <a:buClr>
                <a:schemeClr val="dk1"/>
              </a:buClr>
              <a:buSzPts val="1100"/>
              <a:buFont typeface="Century Gothic"/>
              <a:buAutoNum type="arabicPeriod"/>
              <a:defRPr sz="1100"/>
            </a:lvl4pPr>
            <a:lvl5pPr indent="-298450" lvl="4" marL="2286000" algn="l">
              <a:lnSpc>
                <a:spcPct val="100000"/>
              </a:lnSpc>
              <a:spcBef>
                <a:spcPts val="400"/>
              </a:spcBef>
              <a:spcAft>
                <a:spcPts val="0"/>
              </a:spcAft>
              <a:buClr>
                <a:schemeClr val="dk1"/>
              </a:buClr>
              <a:buSzPts val="1100"/>
              <a:buFont typeface="Century Gothic"/>
              <a:buAutoNum type="arabicPeriod"/>
              <a:defRPr sz="1100"/>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Image" showMasterSp="0">
  <p:cSld name="Content and Image">
    <p:bg>
      <p:bgPr>
        <a:solidFill>
          <a:schemeClr val="lt1"/>
        </a:solidFill>
      </p:bgPr>
    </p:bg>
    <p:spTree>
      <p:nvGrpSpPr>
        <p:cNvPr id="41" name="Shape 41"/>
        <p:cNvGrpSpPr/>
        <p:nvPr/>
      </p:nvGrpSpPr>
      <p:grpSpPr>
        <a:xfrm>
          <a:off x="0" y="0"/>
          <a:ext cx="0" cy="0"/>
          <a:chOff x="0" y="0"/>
          <a:chExt cx="0" cy="0"/>
        </a:xfrm>
      </p:grpSpPr>
      <p:sp>
        <p:nvSpPr>
          <p:cNvPr id="42" name="Google Shape;42;p6"/>
          <p:cNvSpPr/>
          <p:nvPr/>
        </p:nvSpPr>
        <p:spPr>
          <a:xfrm flipH="1">
            <a:off x="0" y="0"/>
            <a:ext cx="1195754" cy="6858000"/>
          </a:xfrm>
          <a:prstGeom prst="rect">
            <a:avLst/>
          </a:prstGeom>
          <a:solidFill>
            <a:schemeClr val="accent4"/>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1600" u="none" cap="none" strike="noStrike">
              <a:solidFill>
                <a:schemeClr val="dk1"/>
              </a:solidFill>
              <a:latin typeface="Century Gothic"/>
              <a:ea typeface="Century Gothic"/>
              <a:cs typeface="Century Gothic"/>
              <a:sym typeface="Century Gothic"/>
            </a:endParaRPr>
          </a:p>
        </p:txBody>
      </p:sp>
      <p:sp>
        <p:nvSpPr>
          <p:cNvPr id="43" name="Google Shape;43;p6"/>
          <p:cNvSpPr/>
          <p:nvPr/>
        </p:nvSpPr>
        <p:spPr>
          <a:xfrm>
            <a:off x="635000" y="633875"/>
            <a:ext cx="10922000" cy="5590250"/>
          </a:xfrm>
          <a:prstGeom prst="rect">
            <a:avLst/>
          </a:prstGeom>
          <a:solidFill>
            <a:srgbClr val="F6F9FF"/>
          </a:solidFill>
          <a:ln>
            <a:noFill/>
          </a:ln>
          <a:effectLst>
            <a:outerShdw blurRad="254000" rotWithShape="0" dir="2700000" dist="25400">
              <a:srgbClr val="1F2125">
                <a:alpha val="14901"/>
              </a:srgbClr>
            </a:outerShdw>
          </a:effectLst>
        </p:spPr>
        <p:txBody>
          <a:bodyPr anchorCtr="0" anchor="ctr" bIns="0" lIns="0" spcFirstLastPara="1" rIns="0" wrap="square" tIns="0">
            <a:noAutofit/>
          </a:bodyPr>
          <a:lstStyle/>
          <a:p>
            <a:pPr indent="0" lvl="0" marL="0" marR="0" rtl="0" algn="l">
              <a:spcBef>
                <a:spcPts val="0"/>
              </a:spcBef>
              <a:spcAft>
                <a:spcPts val="0"/>
              </a:spcAft>
              <a:buNone/>
            </a:pPr>
            <a:r>
              <a:t/>
            </a:r>
            <a:endParaRPr b="0" i="0" sz="1600" u="none" cap="none" strike="noStrike">
              <a:solidFill>
                <a:schemeClr val="dk1"/>
              </a:solidFill>
              <a:latin typeface="Century Gothic"/>
              <a:ea typeface="Century Gothic"/>
              <a:cs typeface="Century Gothic"/>
              <a:sym typeface="Century Gothic"/>
            </a:endParaRPr>
          </a:p>
        </p:txBody>
      </p:sp>
      <p:sp>
        <p:nvSpPr>
          <p:cNvPr id="44" name="Google Shape;44;p6"/>
          <p:cNvSpPr/>
          <p:nvPr>
            <p:ph idx="2" type="pic"/>
          </p:nvPr>
        </p:nvSpPr>
        <p:spPr>
          <a:xfrm>
            <a:off x="5924550" y="633875"/>
            <a:ext cx="5632450" cy="5591175"/>
          </a:xfrm>
          <a:prstGeom prst="rect">
            <a:avLst/>
          </a:prstGeom>
          <a:solidFill>
            <a:schemeClr val="dk2"/>
          </a:solidFill>
          <a:ln>
            <a:noFill/>
          </a:ln>
        </p:spPr>
        <p:txBody>
          <a:bodyPr anchorCtr="0" anchor="ctr" bIns="45700" lIns="0" spcFirstLastPara="1" rIns="0" wrap="square" tIns="45700">
            <a:noAutofit/>
          </a:bodyPr>
          <a:lstStyle>
            <a:lvl1pPr lvl="0" marR="0" rtl="0" algn="ctr">
              <a:lnSpc>
                <a:spcPct val="100000"/>
              </a:lnSpc>
              <a:spcBef>
                <a:spcPts val="1200"/>
              </a:spcBef>
              <a:spcAft>
                <a:spcPts val="0"/>
              </a:spcAft>
              <a:buClr>
                <a:schemeClr val="accent1"/>
              </a:buClr>
              <a:buSzPts val="2000"/>
              <a:buFont typeface="Calibri"/>
              <a:buChar char=" "/>
              <a:defRPr b="0" i="0" sz="20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200"/>
              </a:spcBef>
              <a:spcAft>
                <a:spcPts val="0"/>
              </a:spcAft>
              <a:buClr>
                <a:srgbClr val="3F3F3F"/>
              </a:buClr>
              <a:buSzPts val="1800"/>
              <a:buFont typeface="Calibri"/>
              <a:buChar char="◦"/>
              <a:defRPr b="0" i="0" sz="1800" u="none" cap="none" strike="noStrike">
                <a:solidFill>
                  <a:srgbClr val="3F3F3F"/>
                </a:solidFill>
                <a:latin typeface="Century Gothic"/>
                <a:ea typeface="Century Gothic"/>
                <a:cs typeface="Century Gothic"/>
                <a:sym typeface="Century Gothic"/>
              </a:defRPr>
            </a:lvl2pPr>
            <a:lvl3pPr lvl="2" marR="0" rtl="0" algn="l">
              <a:lnSpc>
                <a:spcPct val="100000"/>
              </a:lnSpc>
              <a:spcBef>
                <a:spcPts val="400"/>
              </a:spcBef>
              <a:spcAft>
                <a:spcPts val="0"/>
              </a:spcAft>
              <a:buClr>
                <a:srgbClr val="3F3F3F"/>
              </a:buClr>
              <a:buSzPts val="1400"/>
              <a:buFont typeface="Calibri"/>
              <a:buChar char="◦"/>
              <a:defRPr b="0" i="0" sz="1400" u="none" cap="none" strike="noStrike">
                <a:solidFill>
                  <a:srgbClr val="3F3F3F"/>
                </a:solidFill>
                <a:latin typeface="Century Gothic"/>
                <a:ea typeface="Century Gothic"/>
                <a:cs typeface="Century Gothic"/>
                <a:sym typeface="Century Gothic"/>
              </a:defRPr>
            </a:lvl3pPr>
            <a:lvl4pPr lvl="3" marR="0" rtl="0" algn="l">
              <a:lnSpc>
                <a:spcPct val="100000"/>
              </a:lnSpc>
              <a:spcBef>
                <a:spcPts val="400"/>
              </a:spcBef>
              <a:spcAft>
                <a:spcPts val="0"/>
              </a:spcAft>
              <a:buClr>
                <a:srgbClr val="3F3F3F"/>
              </a:buClr>
              <a:buSzPts val="1400"/>
              <a:buFont typeface="Calibri"/>
              <a:buChar char="◦"/>
              <a:defRPr b="0" i="0" sz="1400" u="none" cap="none" strike="noStrike">
                <a:solidFill>
                  <a:srgbClr val="3F3F3F"/>
                </a:solidFill>
                <a:latin typeface="Century Gothic"/>
                <a:ea typeface="Century Gothic"/>
                <a:cs typeface="Century Gothic"/>
                <a:sym typeface="Century Gothic"/>
              </a:defRPr>
            </a:lvl4pPr>
            <a:lvl5pPr lvl="4" marR="0" rtl="0" algn="l">
              <a:lnSpc>
                <a:spcPct val="100000"/>
              </a:lnSpc>
              <a:spcBef>
                <a:spcPts val="400"/>
              </a:spcBef>
              <a:spcAft>
                <a:spcPts val="0"/>
              </a:spcAft>
              <a:buClr>
                <a:srgbClr val="3F3F3F"/>
              </a:buClr>
              <a:buSzPts val="1400"/>
              <a:buFont typeface="Calibri"/>
              <a:buChar char="◦"/>
              <a:defRPr b="0" i="0" sz="1400" u="none" cap="none" strike="noStrike">
                <a:solidFill>
                  <a:srgbClr val="3F3F3F"/>
                </a:solidFill>
                <a:latin typeface="Century Gothic"/>
                <a:ea typeface="Century Gothic"/>
                <a:cs typeface="Century Gothic"/>
                <a:sym typeface="Century Gothic"/>
              </a:defRPr>
            </a:lvl5pPr>
            <a:lvl6pPr lvl="5"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entury Gothic"/>
                <a:ea typeface="Century Gothic"/>
                <a:cs typeface="Century Gothic"/>
                <a:sym typeface="Century Gothic"/>
              </a:defRPr>
            </a:lvl6pPr>
            <a:lvl7pPr lvl="6"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entury Gothic"/>
                <a:ea typeface="Century Gothic"/>
                <a:cs typeface="Century Gothic"/>
                <a:sym typeface="Century Gothic"/>
              </a:defRPr>
            </a:lvl7pPr>
            <a:lvl8pPr lvl="7"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entury Gothic"/>
                <a:ea typeface="Century Gothic"/>
                <a:cs typeface="Century Gothic"/>
                <a:sym typeface="Century Gothic"/>
              </a:defRPr>
            </a:lvl8pPr>
            <a:lvl9pPr lvl="8"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entury Gothic"/>
                <a:ea typeface="Century Gothic"/>
                <a:cs typeface="Century Gothic"/>
                <a:sym typeface="Century Gothic"/>
              </a:defRPr>
            </a:lvl9pPr>
          </a:lstStyle>
          <a:p/>
        </p:txBody>
      </p:sp>
      <p:sp>
        <p:nvSpPr>
          <p:cNvPr id="45" name="Google Shape;45;p6"/>
          <p:cNvSpPr txBox="1"/>
          <p:nvPr>
            <p:ph type="title"/>
          </p:nvPr>
        </p:nvSpPr>
        <p:spPr>
          <a:xfrm>
            <a:off x="1097280" y="942870"/>
            <a:ext cx="4157296" cy="129275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3F3F3F"/>
              </a:buClr>
              <a:buSzPts val="2800"/>
              <a:buFont typeface="Century Gothic"/>
              <a:buNone/>
              <a:defRPr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6"/>
          <p:cNvSpPr txBox="1"/>
          <p:nvPr>
            <p:ph idx="1" type="body"/>
          </p:nvPr>
        </p:nvSpPr>
        <p:spPr>
          <a:xfrm>
            <a:off x="1097280" y="2281657"/>
            <a:ext cx="4157296" cy="3633471"/>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1200"/>
              </a:spcBef>
              <a:spcAft>
                <a:spcPts val="0"/>
              </a:spcAft>
              <a:buClr>
                <a:schemeClr val="dk1"/>
              </a:buClr>
              <a:buSzPts val="1600"/>
              <a:buNone/>
              <a:defRPr sz="1600">
                <a:solidFill>
                  <a:schemeClr val="dk1"/>
                </a:solidFill>
              </a:defRPr>
            </a:lvl1pPr>
            <a:lvl2pPr indent="-228600" lvl="1" marL="914400" algn="l">
              <a:lnSpc>
                <a:spcPct val="100000"/>
              </a:lnSpc>
              <a:spcBef>
                <a:spcPts val="200"/>
              </a:spcBef>
              <a:spcAft>
                <a:spcPts val="0"/>
              </a:spcAft>
              <a:buClr>
                <a:schemeClr val="dk1"/>
              </a:buClr>
              <a:buSzPts val="1400"/>
              <a:buFont typeface="Arial"/>
              <a:buNone/>
              <a:defRPr sz="1400">
                <a:solidFill>
                  <a:schemeClr val="dk1"/>
                </a:solidFill>
              </a:defRPr>
            </a:lvl2pPr>
            <a:lvl3pPr indent="-228600" lvl="2" marL="1371600" algn="l">
              <a:lnSpc>
                <a:spcPct val="100000"/>
              </a:lnSpc>
              <a:spcBef>
                <a:spcPts val="400"/>
              </a:spcBef>
              <a:spcAft>
                <a:spcPts val="0"/>
              </a:spcAft>
              <a:buClr>
                <a:schemeClr val="dk1"/>
              </a:buClr>
              <a:buSzPts val="1100"/>
              <a:buFont typeface="Arial"/>
              <a:buNone/>
              <a:defRPr sz="1100">
                <a:solidFill>
                  <a:schemeClr val="dk1"/>
                </a:solidFill>
              </a:defRPr>
            </a:lvl3pPr>
            <a:lvl4pPr indent="-228600" lvl="3" marL="1828800" algn="l">
              <a:lnSpc>
                <a:spcPct val="100000"/>
              </a:lnSpc>
              <a:spcBef>
                <a:spcPts val="400"/>
              </a:spcBef>
              <a:spcAft>
                <a:spcPts val="0"/>
              </a:spcAft>
              <a:buClr>
                <a:schemeClr val="dk1"/>
              </a:buClr>
              <a:buSzPts val="1100"/>
              <a:buFont typeface="Arial"/>
              <a:buNone/>
              <a:defRPr sz="1100">
                <a:solidFill>
                  <a:schemeClr val="dk1"/>
                </a:solidFill>
              </a:defRPr>
            </a:lvl4pPr>
            <a:lvl5pPr indent="-228600" lvl="4" marL="2286000" algn="l">
              <a:lnSpc>
                <a:spcPct val="100000"/>
              </a:lnSpc>
              <a:spcBef>
                <a:spcPts val="400"/>
              </a:spcBef>
              <a:spcAft>
                <a:spcPts val="0"/>
              </a:spcAft>
              <a:buClr>
                <a:schemeClr val="dk1"/>
              </a:buClr>
              <a:buSzPts val="1100"/>
              <a:buFont typeface="Arial"/>
              <a:buNone/>
              <a:defRPr sz="1100">
                <a:solidFill>
                  <a:schemeClr val="dk1"/>
                </a:solidFill>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
  <p:cSld name="Team ">
    <p:bg>
      <p:bgPr>
        <a:solidFill>
          <a:schemeClr val="lt1"/>
        </a:solidFill>
      </p:bgPr>
    </p:bg>
    <p:spTree>
      <p:nvGrpSpPr>
        <p:cNvPr id="47" name="Shape 47"/>
        <p:cNvGrpSpPr/>
        <p:nvPr/>
      </p:nvGrpSpPr>
      <p:grpSpPr>
        <a:xfrm>
          <a:off x="0" y="0"/>
          <a:ext cx="0" cy="0"/>
          <a:chOff x="0" y="0"/>
          <a:chExt cx="0" cy="0"/>
        </a:xfrm>
      </p:grpSpPr>
      <p:sp>
        <p:nvSpPr>
          <p:cNvPr id="48" name="Google Shape;48;p7"/>
          <p:cNvSpPr/>
          <p:nvPr/>
        </p:nvSpPr>
        <p:spPr>
          <a:xfrm>
            <a:off x="1" y="3429000"/>
            <a:ext cx="12192000" cy="3429000"/>
          </a:xfrm>
          <a:prstGeom prst="rect">
            <a:avLst/>
          </a:prstGeom>
          <a:solidFill>
            <a:schemeClr val="accent4"/>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1600" u="none" cap="none" strike="noStrike">
              <a:solidFill>
                <a:schemeClr val="dk1"/>
              </a:solidFill>
              <a:latin typeface="Century Gothic"/>
              <a:ea typeface="Century Gothic"/>
              <a:cs typeface="Century Gothic"/>
              <a:sym typeface="Century Gothic"/>
            </a:endParaRPr>
          </a:p>
        </p:txBody>
      </p:sp>
      <p:sp>
        <p:nvSpPr>
          <p:cNvPr id="49" name="Google Shape;49;p7"/>
          <p:cNvSpPr/>
          <p:nvPr/>
        </p:nvSpPr>
        <p:spPr>
          <a:xfrm>
            <a:off x="635000" y="633875"/>
            <a:ext cx="10922000" cy="5590250"/>
          </a:xfrm>
          <a:prstGeom prst="rect">
            <a:avLst/>
          </a:prstGeom>
          <a:solidFill>
            <a:srgbClr val="F6F9FF"/>
          </a:solidFill>
          <a:ln>
            <a:noFill/>
          </a:ln>
          <a:effectLst>
            <a:outerShdw blurRad="254000" rotWithShape="0" dir="2700000" dist="25400">
              <a:srgbClr val="1F2125">
                <a:alpha val="14901"/>
              </a:srgbClr>
            </a:outerShdw>
          </a:effectLst>
        </p:spPr>
        <p:txBody>
          <a:bodyPr anchorCtr="0" anchor="ctr" bIns="0" lIns="0" spcFirstLastPara="1" rIns="0" wrap="square" tIns="0">
            <a:noAutofit/>
          </a:bodyPr>
          <a:lstStyle/>
          <a:p>
            <a:pPr indent="0" lvl="0" marL="0" marR="0" rtl="0" algn="l">
              <a:spcBef>
                <a:spcPts val="0"/>
              </a:spcBef>
              <a:spcAft>
                <a:spcPts val="0"/>
              </a:spcAft>
              <a:buNone/>
            </a:pPr>
            <a:r>
              <a:t/>
            </a:r>
            <a:endParaRPr b="0" i="0" sz="1600" u="none" cap="none" strike="noStrike">
              <a:solidFill>
                <a:schemeClr val="dk1"/>
              </a:solidFill>
              <a:latin typeface="Century Gothic"/>
              <a:ea typeface="Century Gothic"/>
              <a:cs typeface="Century Gothic"/>
              <a:sym typeface="Century Gothic"/>
            </a:endParaRPr>
          </a:p>
        </p:txBody>
      </p:sp>
      <p:sp>
        <p:nvSpPr>
          <p:cNvPr id="50" name="Google Shape;50;p7"/>
          <p:cNvSpPr/>
          <p:nvPr>
            <p:ph idx="2" type="pic"/>
          </p:nvPr>
        </p:nvSpPr>
        <p:spPr>
          <a:xfrm>
            <a:off x="1097279" y="2163331"/>
            <a:ext cx="2919413" cy="2919413"/>
          </a:xfrm>
          <a:prstGeom prst="rect">
            <a:avLst/>
          </a:prstGeom>
          <a:solidFill>
            <a:srgbClr val="EDEFF7"/>
          </a:solidFill>
          <a:ln>
            <a:noFill/>
          </a:ln>
        </p:spPr>
        <p:txBody>
          <a:bodyPr anchorCtr="0" anchor="ctr" bIns="45700" lIns="0" spcFirstLastPara="1" rIns="0" wrap="square" tIns="45700">
            <a:noAutofit/>
          </a:bodyPr>
          <a:lstStyle>
            <a:lvl1pPr lvl="0" marR="0" rtl="0" algn="ctr">
              <a:lnSpc>
                <a:spcPct val="100000"/>
              </a:lnSpc>
              <a:spcBef>
                <a:spcPts val="1200"/>
              </a:spcBef>
              <a:spcAft>
                <a:spcPts val="0"/>
              </a:spcAft>
              <a:buClr>
                <a:schemeClr val="accent1"/>
              </a:buClr>
              <a:buSzPts val="2000"/>
              <a:buFont typeface="Calibri"/>
              <a:buChar char=" "/>
              <a:defRPr b="0" i="0" sz="2000" u="none" cap="none" strike="noStrike">
                <a:solidFill>
                  <a:srgbClr val="3F3F3F"/>
                </a:solidFill>
                <a:latin typeface="Century Gothic"/>
                <a:ea typeface="Century Gothic"/>
                <a:cs typeface="Century Gothic"/>
                <a:sym typeface="Century Gothic"/>
              </a:defRPr>
            </a:lvl1pPr>
            <a:lvl2pPr lvl="1" marR="0" rtl="0" algn="l">
              <a:lnSpc>
                <a:spcPct val="100000"/>
              </a:lnSpc>
              <a:spcBef>
                <a:spcPts val="200"/>
              </a:spcBef>
              <a:spcAft>
                <a:spcPts val="0"/>
              </a:spcAft>
              <a:buClr>
                <a:srgbClr val="3F3F3F"/>
              </a:buClr>
              <a:buSzPts val="1800"/>
              <a:buFont typeface="Calibri"/>
              <a:buChar char="◦"/>
              <a:defRPr b="0" i="0" sz="1800" u="none" cap="none" strike="noStrike">
                <a:solidFill>
                  <a:srgbClr val="3F3F3F"/>
                </a:solidFill>
                <a:latin typeface="Century Gothic"/>
                <a:ea typeface="Century Gothic"/>
                <a:cs typeface="Century Gothic"/>
                <a:sym typeface="Century Gothic"/>
              </a:defRPr>
            </a:lvl2pPr>
            <a:lvl3pPr lvl="2" marR="0" rtl="0" algn="l">
              <a:lnSpc>
                <a:spcPct val="100000"/>
              </a:lnSpc>
              <a:spcBef>
                <a:spcPts val="400"/>
              </a:spcBef>
              <a:spcAft>
                <a:spcPts val="0"/>
              </a:spcAft>
              <a:buClr>
                <a:srgbClr val="3F3F3F"/>
              </a:buClr>
              <a:buSzPts val="1400"/>
              <a:buFont typeface="Calibri"/>
              <a:buChar char="◦"/>
              <a:defRPr b="0" i="0" sz="1400" u="none" cap="none" strike="noStrike">
                <a:solidFill>
                  <a:srgbClr val="3F3F3F"/>
                </a:solidFill>
                <a:latin typeface="Century Gothic"/>
                <a:ea typeface="Century Gothic"/>
                <a:cs typeface="Century Gothic"/>
                <a:sym typeface="Century Gothic"/>
              </a:defRPr>
            </a:lvl3pPr>
            <a:lvl4pPr lvl="3" marR="0" rtl="0" algn="l">
              <a:lnSpc>
                <a:spcPct val="100000"/>
              </a:lnSpc>
              <a:spcBef>
                <a:spcPts val="400"/>
              </a:spcBef>
              <a:spcAft>
                <a:spcPts val="0"/>
              </a:spcAft>
              <a:buClr>
                <a:srgbClr val="3F3F3F"/>
              </a:buClr>
              <a:buSzPts val="1400"/>
              <a:buFont typeface="Calibri"/>
              <a:buChar char="◦"/>
              <a:defRPr b="0" i="0" sz="1400" u="none" cap="none" strike="noStrike">
                <a:solidFill>
                  <a:srgbClr val="3F3F3F"/>
                </a:solidFill>
                <a:latin typeface="Century Gothic"/>
                <a:ea typeface="Century Gothic"/>
                <a:cs typeface="Century Gothic"/>
                <a:sym typeface="Century Gothic"/>
              </a:defRPr>
            </a:lvl4pPr>
            <a:lvl5pPr lvl="4" marR="0" rtl="0" algn="l">
              <a:lnSpc>
                <a:spcPct val="100000"/>
              </a:lnSpc>
              <a:spcBef>
                <a:spcPts val="400"/>
              </a:spcBef>
              <a:spcAft>
                <a:spcPts val="0"/>
              </a:spcAft>
              <a:buClr>
                <a:srgbClr val="3F3F3F"/>
              </a:buClr>
              <a:buSzPts val="1400"/>
              <a:buFont typeface="Calibri"/>
              <a:buChar char="◦"/>
              <a:defRPr b="0" i="0" sz="1400" u="none" cap="none" strike="noStrike">
                <a:solidFill>
                  <a:srgbClr val="3F3F3F"/>
                </a:solidFill>
                <a:latin typeface="Century Gothic"/>
                <a:ea typeface="Century Gothic"/>
                <a:cs typeface="Century Gothic"/>
                <a:sym typeface="Century Gothic"/>
              </a:defRPr>
            </a:lvl5pPr>
            <a:lvl6pPr lvl="5"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entury Gothic"/>
                <a:ea typeface="Century Gothic"/>
                <a:cs typeface="Century Gothic"/>
                <a:sym typeface="Century Gothic"/>
              </a:defRPr>
            </a:lvl6pPr>
            <a:lvl7pPr lvl="6"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entury Gothic"/>
                <a:ea typeface="Century Gothic"/>
                <a:cs typeface="Century Gothic"/>
                <a:sym typeface="Century Gothic"/>
              </a:defRPr>
            </a:lvl7pPr>
            <a:lvl8pPr lvl="7"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entury Gothic"/>
                <a:ea typeface="Century Gothic"/>
                <a:cs typeface="Century Gothic"/>
                <a:sym typeface="Century Gothic"/>
              </a:defRPr>
            </a:lvl8pPr>
            <a:lvl9pPr lvl="8"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entury Gothic"/>
                <a:ea typeface="Century Gothic"/>
                <a:cs typeface="Century Gothic"/>
                <a:sym typeface="Century Gothic"/>
              </a:defRPr>
            </a:lvl9pPr>
          </a:lstStyle>
          <a:p/>
        </p:txBody>
      </p:sp>
      <p:sp>
        <p:nvSpPr>
          <p:cNvPr id="51" name="Google Shape;51;p7"/>
          <p:cNvSpPr/>
          <p:nvPr>
            <p:ph idx="3" type="pic"/>
          </p:nvPr>
        </p:nvSpPr>
        <p:spPr>
          <a:xfrm>
            <a:off x="4659186" y="2163331"/>
            <a:ext cx="2919413" cy="2919413"/>
          </a:xfrm>
          <a:prstGeom prst="rect">
            <a:avLst/>
          </a:prstGeom>
          <a:solidFill>
            <a:srgbClr val="EDEFF7"/>
          </a:solidFill>
          <a:ln>
            <a:noFill/>
          </a:ln>
        </p:spPr>
        <p:txBody>
          <a:bodyPr anchorCtr="0" anchor="ctr" bIns="45700" lIns="0" spcFirstLastPara="1" rIns="0" wrap="square" tIns="45700">
            <a:noAutofit/>
          </a:bodyPr>
          <a:lstStyle>
            <a:lvl1pPr lvl="0" marR="0" rtl="0" algn="ctr">
              <a:lnSpc>
                <a:spcPct val="100000"/>
              </a:lnSpc>
              <a:spcBef>
                <a:spcPts val="1200"/>
              </a:spcBef>
              <a:spcAft>
                <a:spcPts val="0"/>
              </a:spcAft>
              <a:buClr>
                <a:schemeClr val="accent1"/>
              </a:buClr>
              <a:buSzPts val="2000"/>
              <a:buFont typeface="Calibri"/>
              <a:buChar char=" "/>
              <a:defRPr b="0" i="0" sz="2000" u="none" cap="none" strike="noStrike">
                <a:solidFill>
                  <a:srgbClr val="3F3F3F"/>
                </a:solidFill>
                <a:latin typeface="Century Gothic"/>
                <a:ea typeface="Century Gothic"/>
                <a:cs typeface="Century Gothic"/>
                <a:sym typeface="Century Gothic"/>
              </a:defRPr>
            </a:lvl1pPr>
            <a:lvl2pPr lvl="1" marR="0" rtl="0" algn="l">
              <a:lnSpc>
                <a:spcPct val="100000"/>
              </a:lnSpc>
              <a:spcBef>
                <a:spcPts val="200"/>
              </a:spcBef>
              <a:spcAft>
                <a:spcPts val="0"/>
              </a:spcAft>
              <a:buClr>
                <a:srgbClr val="3F3F3F"/>
              </a:buClr>
              <a:buSzPts val="1800"/>
              <a:buFont typeface="Calibri"/>
              <a:buChar char="◦"/>
              <a:defRPr b="0" i="0" sz="1800" u="none" cap="none" strike="noStrike">
                <a:solidFill>
                  <a:srgbClr val="3F3F3F"/>
                </a:solidFill>
                <a:latin typeface="Century Gothic"/>
                <a:ea typeface="Century Gothic"/>
                <a:cs typeface="Century Gothic"/>
                <a:sym typeface="Century Gothic"/>
              </a:defRPr>
            </a:lvl2pPr>
            <a:lvl3pPr lvl="2" marR="0" rtl="0" algn="l">
              <a:lnSpc>
                <a:spcPct val="100000"/>
              </a:lnSpc>
              <a:spcBef>
                <a:spcPts val="400"/>
              </a:spcBef>
              <a:spcAft>
                <a:spcPts val="0"/>
              </a:spcAft>
              <a:buClr>
                <a:srgbClr val="3F3F3F"/>
              </a:buClr>
              <a:buSzPts val="1400"/>
              <a:buFont typeface="Calibri"/>
              <a:buChar char="◦"/>
              <a:defRPr b="0" i="0" sz="1400" u="none" cap="none" strike="noStrike">
                <a:solidFill>
                  <a:srgbClr val="3F3F3F"/>
                </a:solidFill>
                <a:latin typeface="Century Gothic"/>
                <a:ea typeface="Century Gothic"/>
                <a:cs typeface="Century Gothic"/>
                <a:sym typeface="Century Gothic"/>
              </a:defRPr>
            </a:lvl3pPr>
            <a:lvl4pPr lvl="3" marR="0" rtl="0" algn="l">
              <a:lnSpc>
                <a:spcPct val="100000"/>
              </a:lnSpc>
              <a:spcBef>
                <a:spcPts val="400"/>
              </a:spcBef>
              <a:spcAft>
                <a:spcPts val="0"/>
              </a:spcAft>
              <a:buClr>
                <a:srgbClr val="3F3F3F"/>
              </a:buClr>
              <a:buSzPts val="1400"/>
              <a:buFont typeface="Calibri"/>
              <a:buChar char="◦"/>
              <a:defRPr b="0" i="0" sz="1400" u="none" cap="none" strike="noStrike">
                <a:solidFill>
                  <a:srgbClr val="3F3F3F"/>
                </a:solidFill>
                <a:latin typeface="Century Gothic"/>
                <a:ea typeface="Century Gothic"/>
                <a:cs typeface="Century Gothic"/>
                <a:sym typeface="Century Gothic"/>
              </a:defRPr>
            </a:lvl4pPr>
            <a:lvl5pPr lvl="4" marR="0" rtl="0" algn="l">
              <a:lnSpc>
                <a:spcPct val="100000"/>
              </a:lnSpc>
              <a:spcBef>
                <a:spcPts val="400"/>
              </a:spcBef>
              <a:spcAft>
                <a:spcPts val="0"/>
              </a:spcAft>
              <a:buClr>
                <a:srgbClr val="3F3F3F"/>
              </a:buClr>
              <a:buSzPts val="1400"/>
              <a:buFont typeface="Calibri"/>
              <a:buChar char="◦"/>
              <a:defRPr b="0" i="0" sz="1400" u="none" cap="none" strike="noStrike">
                <a:solidFill>
                  <a:srgbClr val="3F3F3F"/>
                </a:solidFill>
                <a:latin typeface="Century Gothic"/>
                <a:ea typeface="Century Gothic"/>
                <a:cs typeface="Century Gothic"/>
                <a:sym typeface="Century Gothic"/>
              </a:defRPr>
            </a:lvl5pPr>
            <a:lvl6pPr lvl="5"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entury Gothic"/>
                <a:ea typeface="Century Gothic"/>
                <a:cs typeface="Century Gothic"/>
                <a:sym typeface="Century Gothic"/>
              </a:defRPr>
            </a:lvl6pPr>
            <a:lvl7pPr lvl="6"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entury Gothic"/>
                <a:ea typeface="Century Gothic"/>
                <a:cs typeface="Century Gothic"/>
                <a:sym typeface="Century Gothic"/>
              </a:defRPr>
            </a:lvl7pPr>
            <a:lvl8pPr lvl="7"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entury Gothic"/>
                <a:ea typeface="Century Gothic"/>
                <a:cs typeface="Century Gothic"/>
                <a:sym typeface="Century Gothic"/>
              </a:defRPr>
            </a:lvl8pPr>
            <a:lvl9pPr lvl="8"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entury Gothic"/>
                <a:ea typeface="Century Gothic"/>
                <a:cs typeface="Century Gothic"/>
                <a:sym typeface="Century Gothic"/>
              </a:defRPr>
            </a:lvl9pPr>
          </a:lstStyle>
          <a:p/>
        </p:txBody>
      </p:sp>
      <p:sp>
        <p:nvSpPr>
          <p:cNvPr id="52" name="Google Shape;52;p7"/>
          <p:cNvSpPr/>
          <p:nvPr>
            <p:ph idx="4" type="pic"/>
          </p:nvPr>
        </p:nvSpPr>
        <p:spPr>
          <a:xfrm>
            <a:off x="8221093" y="2163331"/>
            <a:ext cx="2919413" cy="2919413"/>
          </a:xfrm>
          <a:prstGeom prst="rect">
            <a:avLst/>
          </a:prstGeom>
          <a:solidFill>
            <a:srgbClr val="EDEFF7"/>
          </a:solidFill>
          <a:ln>
            <a:noFill/>
          </a:ln>
        </p:spPr>
        <p:txBody>
          <a:bodyPr anchorCtr="0" anchor="ctr" bIns="45700" lIns="0" spcFirstLastPara="1" rIns="0" wrap="square" tIns="45700">
            <a:noAutofit/>
          </a:bodyPr>
          <a:lstStyle>
            <a:lvl1pPr lvl="0" marR="0" rtl="0" algn="ctr">
              <a:lnSpc>
                <a:spcPct val="100000"/>
              </a:lnSpc>
              <a:spcBef>
                <a:spcPts val="1200"/>
              </a:spcBef>
              <a:spcAft>
                <a:spcPts val="0"/>
              </a:spcAft>
              <a:buClr>
                <a:schemeClr val="accent1"/>
              </a:buClr>
              <a:buSzPts val="2000"/>
              <a:buFont typeface="Calibri"/>
              <a:buChar char=" "/>
              <a:defRPr b="0" i="0" sz="2000" u="none" cap="none" strike="noStrike">
                <a:solidFill>
                  <a:srgbClr val="3F3F3F"/>
                </a:solidFill>
                <a:latin typeface="Century Gothic"/>
                <a:ea typeface="Century Gothic"/>
                <a:cs typeface="Century Gothic"/>
                <a:sym typeface="Century Gothic"/>
              </a:defRPr>
            </a:lvl1pPr>
            <a:lvl2pPr lvl="1" marR="0" rtl="0" algn="l">
              <a:lnSpc>
                <a:spcPct val="100000"/>
              </a:lnSpc>
              <a:spcBef>
                <a:spcPts val="200"/>
              </a:spcBef>
              <a:spcAft>
                <a:spcPts val="0"/>
              </a:spcAft>
              <a:buClr>
                <a:srgbClr val="3F3F3F"/>
              </a:buClr>
              <a:buSzPts val="1800"/>
              <a:buFont typeface="Calibri"/>
              <a:buChar char="◦"/>
              <a:defRPr b="0" i="0" sz="1800" u="none" cap="none" strike="noStrike">
                <a:solidFill>
                  <a:srgbClr val="3F3F3F"/>
                </a:solidFill>
                <a:latin typeface="Century Gothic"/>
                <a:ea typeface="Century Gothic"/>
                <a:cs typeface="Century Gothic"/>
                <a:sym typeface="Century Gothic"/>
              </a:defRPr>
            </a:lvl2pPr>
            <a:lvl3pPr lvl="2" marR="0" rtl="0" algn="l">
              <a:lnSpc>
                <a:spcPct val="100000"/>
              </a:lnSpc>
              <a:spcBef>
                <a:spcPts val="400"/>
              </a:spcBef>
              <a:spcAft>
                <a:spcPts val="0"/>
              </a:spcAft>
              <a:buClr>
                <a:srgbClr val="3F3F3F"/>
              </a:buClr>
              <a:buSzPts val="1400"/>
              <a:buFont typeface="Calibri"/>
              <a:buChar char="◦"/>
              <a:defRPr b="0" i="0" sz="1400" u="none" cap="none" strike="noStrike">
                <a:solidFill>
                  <a:srgbClr val="3F3F3F"/>
                </a:solidFill>
                <a:latin typeface="Century Gothic"/>
                <a:ea typeface="Century Gothic"/>
                <a:cs typeface="Century Gothic"/>
                <a:sym typeface="Century Gothic"/>
              </a:defRPr>
            </a:lvl3pPr>
            <a:lvl4pPr lvl="3" marR="0" rtl="0" algn="l">
              <a:lnSpc>
                <a:spcPct val="100000"/>
              </a:lnSpc>
              <a:spcBef>
                <a:spcPts val="400"/>
              </a:spcBef>
              <a:spcAft>
                <a:spcPts val="0"/>
              </a:spcAft>
              <a:buClr>
                <a:srgbClr val="3F3F3F"/>
              </a:buClr>
              <a:buSzPts val="1400"/>
              <a:buFont typeface="Calibri"/>
              <a:buChar char="◦"/>
              <a:defRPr b="0" i="0" sz="1400" u="none" cap="none" strike="noStrike">
                <a:solidFill>
                  <a:srgbClr val="3F3F3F"/>
                </a:solidFill>
                <a:latin typeface="Century Gothic"/>
                <a:ea typeface="Century Gothic"/>
                <a:cs typeface="Century Gothic"/>
                <a:sym typeface="Century Gothic"/>
              </a:defRPr>
            </a:lvl4pPr>
            <a:lvl5pPr lvl="4" marR="0" rtl="0" algn="l">
              <a:lnSpc>
                <a:spcPct val="100000"/>
              </a:lnSpc>
              <a:spcBef>
                <a:spcPts val="400"/>
              </a:spcBef>
              <a:spcAft>
                <a:spcPts val="0"/>
              </a:spcAft>
              <a:buClr>
                <a:srgbClr val="3F3F3F"/>
              </a:buClr>
              <a:buSzPts val="1400"/>
              <a:buFont typeface="Calibri"/>
              <a:buChar char="◦"/>
              <a:defRPr b="0" i="0" sz="1400" u="none" cap="none" strike="noStrike">
                <a:solidFill>
                  <a:srgbClr val="3F3F3F"/>
                </a:solidFill>
                <a:latin typeface="Century Gothic"/>
                <a:ea typeface="Century Gothic"/>
                <a:cs typeface="Century Gothic"/>
                <a:sym typeface="Century Gothic"/>
              </a:defRPr>
            </a:lvl5pPr>
            <a:lvl6pPr lvl="5"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entury Gothic"/>
                <a:ea typeface="Century Gothic"/>
                <a:cs typeface="Century Gothic"/>
                <a:sym typeface="Century Gothic"/>
              </a:defRPr>
            </a:lvl6pPr>
            <a:lvl7pPr lvl="6"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entury Gothic"/>
                <a:ea typeface="Century Gothic"/>
                <a:cs typeface="Century Gothic"/>
                <a:sym typeface="Century Gothic"/>
              </a:defRPr>
            </a:lvl7pPr>
            <a:lvl8pPr lvl="7"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entury Gothic"/>
                <a:ea typeface="Century Gothic"/>
                <a:cs typeface="Century Gothic"/>
                <a:sym typeface="Century Gothic"/>
              </a:defRPr>
            </a:lvl8pPr>
            <a:lvl9pPr lvl="8"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entury Gothic"/>
                <a:ea typeface="Century Gothic"/>
                <a:cs typeface="Century Gothic"/>
                <a:sym typeface="Century Gothic"/>
              </a:defRPr>
            </a:lvl9pPr>
          </a:lstStyle>
          <a:p/>
        </p:txBody>
      </p:sp>
      <p:sp>
        <p:nvSpPr>
          <p:cNvPr id="53" name="Google Shape;53;p7"/>
          <p:cNvSpPr txBox="1"/>
          <p:nvPr>
            <p:ph idx="1" type="body"/>
          </p:nvPr>
        </p:nvSpPr>
        <p:spPr>
          <a:xfrm>
            <a:off x="1097279" y="5257321"/>
            <a:ext cx="2919413" cy="583534"/>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1200"/>
              </a:spcBef>
              <a:spcAft>
                <a:spcPts val="0"/>
              </a:spcAft>
              <a:buSzPts val="1800"/>
              <a:buNone/>
              <a:defRPr sz="1800" cap="none">
                <a:solidFill>
                  <a:schemeClr val="dk1"/>
                </a:solidFill>
              </a:defRPr>
            </a:lvl1pPr>
            <a:lvl2pPr indent="-228600" lvl="1" marL="914400" algn="l">
              <a:lnSpc>
                <a:spcPct val="100000"/>
              </a:lnSpc>
              <a:spcBef>
                <a:spcPts val="200"/>
              </a:spcBef>
              <a:spcAft>
                <a:spcPts val="0"/>
              </a:spcAft>
              <a:buClr>
                <a:srgbClr val="3F3F3F"/>
              </a:buClr>
              <a:buSzPts val="1200"/>
              <a:buNone/>
              <a:defRPr sz="1200"/>
            </a:lvl2pPr>
            <a:lvl3pPr indent="-228600" lvl="2" marL="1371600" algn="l">
              <a:lnSpc>
                <a:spcPct val="100000"/>
              </a:lnSpc>
              <a:spcBef>
                <a:spcPts val="400"/>
              </a:spcBef>
              <a:spcAft>
                <a:spcPts val="0"/>
              </a:spcAft>
              <a:buClr>
                <a:srgbClr val="3F3F3F"/>
              </a:buClr>
              <a:buSzPts val="1000"/>
              <a:buNone/>
              <a:defRPr sz="1000"/>
            </a:lvl3pPr>
            <a:lvl4pPr indent="-228600" lvl="3" marL="1828800" algn="l">
              <a:lnSpc>
                <a:spcPct val="100000"/>
              </a:lnSpc>
              <a:spcBef>
                <a:spcPts val="400"/>
              </a:spcBef>
              <a:spcAft>
                <a:spcPts val="0"/>
              </a:spcAft>
              <a:buClr>
                <a:srgbClr val="3F3F3F"/>
              </a:buClr>
              <a:buSzPts val="900"/>
              <a:buNone/>
              <a:defRPr sz="900"/>
            </a:lvl4pPr>
            <a:lvl5pPr indent="-228600" lvl="4" marL="2286000" algn="l">
              <a:lnSpc>
                <a:spcPct val="100000"/>
              </a:lnSpc>
              <a:spcBef>
                <a:spcPts val="400"/>
              </a:spcBef>
              <a:spcAft>
                <a:spcPts val="0"/>
              </a:spcAft>
              <a:buClr>
                <a:srgbClr val="3F3F3F"/>
              </a:buClr>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54" name="Google Shape;54;p7"/>
          <p:cNvSpPr txBox="1"/>
          <p:nvPr>
            <p:ph idx="5" type="body"/>
          </p:nvPr>
        </p:nvSpPr>
        <p:spPr>
          <a:xfrm>
            <a:off x="4666773" y="5257321"/>
            <a:ext cx="2919413" cy="583534"/>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1200"/>
              </a:spcBef>
              <a:spcAft>
                <a:spcPts val="0"/>
              </a:spcAft>
              <a:buSzPts val="1800"/>
              <a:buNone/>
              <a:defRPr sz="1800" cap="none">
                <a:solidFill>
                  <a:schemeClr val="dk1"/>
                </a:solidFill>
              </a:defRPr>
            </a:lvl1pPr>
            <a:lvl2pPr indent="-228600" lvl="1" marL="914400" algn="l">
              <a:lnSpc>
                <a:spcPct val="100000"/>
              </a:lnSpc>
              <a:spcBef>
                <a:spcPts val="200"/>
              </a:spcBef>
              <a:spcAft>
                <a:spcPts val="0"/>
              </a:spcAft>
              <a:buClr>
                <a:srgbClr val="3F3F3F"/>
              </a:buClr>
              <a:buSzPts val="1200"/>
              <a:buNone/>
              <a:defRPr sz="1200"/>
            </a:lvl2pPr>
            <a:lvl3pPr indent="-228600" lvl="2" marL="1371600" algn="l">
              <a:lnSpc>
                <a:spcPct val="100000"/>
              </a:lnSpc>
              <a:spcBef>
                <a:spcPts val="400"/>
              </a:spcBef>
              <a:spcAft>
                <a:spcPts val="0"/>
              </a:spcAft>
              <a:buClr>
                <a:srgbClr val="3F3F3F"/>
              </a:buClr>
              <a:buSzPts val="1000"/>
              <a:buNone/>
              <a:defRPr sz="1000"/>
            </a:lvl3pPr>
            <a:lvl4pPr indent="-228600" lvl="3" marL="1828800" algn="l">
              <a:lnSpc>
                <a:spcPct val="100000"/>
              </a:lnSpc>
              <a:spcBef>
                <a:spcPts val="400"/>
              </a:spcBef>
              <a:spcAft>
                <a:spcPts val="0"/>
              </a:spcAft>
              <a:buClr>
                <a:srgbClr val="3F3F3F"/>
              </a:buClr>
              <a:buSzPts val="900"/>
              <a:buNone/>
              <a:defRPr sz="900"/>
            </a:lvl4pPr>
            <a:lvl5pPr indent="-228600" lvl="4" marL="2286000" algn="l">
              <a:lnSpc>
                <a:spcPct val="100000"/>
              </a:lnSpc>
              <a:spcBef>
                <a:spcPts val="400"/>
              </a:spcBef>
              <a:spcAft>
                <a:spcPts val="0"/>
              </a:spcAft>
              <a:buClr>
                <a:srgbClr val="3F3F3F"/>
              </a:buClr>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55" name="Google Shape;55;p7"/>
          <p:cNvSpPr txBox="1"/>
          <p:nvPr>
            <p:ph idx="6" type="body"/>
          </p:nvPr>
        </p:nvSpPr>
        <p:spPr>
          <a:xfrm>
            <a:off x="8236267" y="5257321"/>
            <a:ext cx="2919413" cy="583534"/>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1200"/>
              </a:spcBef>
              <a:spcAft>
                <a:spcPts val="0"/>
              </a:spcAft>
              <a:buSzPts val="1800"/>
              <a:buNone/>
              <a:defRPr sz="1800" cap="none">
                <a:solidFill>
                  <a:schemeClr val="dk1"/>
                </a:solidFill>
              </a:defRPr>
            </a:lvl1pPr>
            <a:lvl2pPr indent="-228600" lvl="1" marL="914400" algn="l">
              <a:lnSpc>
                <a:spcPct val="100000"/>
              </a:lnSpc>
              <a:spcBef>
                <a:spcPts val="200"/>
              </a:spcBef>
              <a:spcAft>
                <a:spcPts val="0"/>
              </a:spcAft>
              <a:buClr>
                <a:srgbClr val="3F3F3F"/>
              </a:buClr>
              <a:buSzPts val="1200"/>
              <a:buNone/>
              <a:defRPr sz="1200"/>
            </a:lvl2pPr>
            <a:lvl3pPr indent="-228600" lvl="2" marL="1371600" algn="l">
              <a:lnSpc>
                <a:spcPct val="100000"/>
              </a:lnSpc>
              <a:spcBef>
                <a:spcPts val="400"/>
              </a:spcBef>
              <a:spcAft>
                <a:spcPts val="0"/>
              </a:spcAft>
              <a:buClr>
                <a:srgbClr val="3F3F3F"/>
              </a:buClr>
              <a:buSzPts val="1000"/>
              <a:buNone/>
              <a:defRPr sz="1000"/>
            </a:lvl3pPr>
            <a:lvl4pPr indent="-228600" lvl="3" marL="1828800" algn="l">
              <a:lnSpc>
                <a:spcPct val="100000"/>
              </a:lnSpc>
              <a:spcBef>
                <a:spcPts val="400"/>
              </a:spcBef>
              <a:spcAft>
                <a:spcPts val="0"/>
              </a:spcAft>
              <a:buClr>
                <a:srgbClr val="3F3F3F"/>
              </a:buClr>
              <a:buSzPts val="900"/>
              <a:buNone/>
              <a:defRPr sz="900"/>
            </a:lvl4pPr>
            <a:lvl5pPr indent="-228600" lvl="4" marL="2286000" algn="l">
              <a:lnSpc>
                <a:spcPct val="100000"/>
              </a:lnSpc>
              <a:spcBef>
                <a:spcPts val="400"/>
              </a:spcBef>
              <a:spcAft>
                <a:spcPts val="0"/>
              </a:spcAft>
              <a:buClr>
                <a:srgbClr val="3F3F3F"/>
              </a:buClr>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56" name="Google Shape;56;p7"/>
          <p:cNvSpPr txBox="1"/>
          <p:nvPr>
            <p:ph type="title"/>
          </p:nvPr>
        </p:nvSpPr>
        <p:spPr>
          <a:xfrm>
            <a:off x="1097280" y="1268337"/>
            <a:ext cx="10058400" cy="58758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3F3F3F"/>
              </a:buClr>
              <a:buSzPts val="2800"/>
              <a:buFont typeface="Century Gothic"/>
              <a:buNone/>
              <a:defRPr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57" name="Shape 57"/>
        <p:cNvGrpSpPr/>
        <p:nvPr/>
      </p:nvGrpSpPr>
      <p:grpSpPr>
        <a:xfrm>
          <a:off x="0" y="0"/>
          <a:ext cx="0" cy="0"/>
          <a:chOff x="0" y="0"/>
          <a:chExt cx="0" cy="0"/>
        </a:xfrm>
      </p:grpSpPr>
      <p:sp>
        <p:nvSpPr>
          <p:cNvPr id="58" name="Google Shape;58;p8"/>
          <p:cNvSpPr/>
          <p:nvPr/>
        </p:nvSpPr>
        <p:spPr>
          <a:xfrm>
            <a:off x="1" y="1714500"/>
            <a:ext cx="12192000" cy="3429000"/>
          </a:xfrm>
          <a:prstGeom prst="rect">
            <a:avLst/>
          </a:prstGeom>
          <a:solidFill>
            <a:schemeClr val="accent4"/>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1600" u="none" cap="none" strike="noStrike">
              <a:solidFill>
                <a:schemeClr val="dk1"/>
              </a:solidFill>
              <a:latin typeface="Century Gothic"/>
              <a:ea typeface="Century Gothic"/>
              <a:cs typeface="Century Gothic"/>
              <a:sym typeface="Century Gothic"/>
            </a:endParaRPr>
          </a:p>
        </p:txBody>
      </p:sp>
      <p:sp>
        <p:nvSpPr>
          <p:cNvPr id="59" name="Google Shape;59;p8"/>
          <p:cNvSpPr/>
          <p:nvPr/>
        </p:nvSpPr>
        <p:spPr>
          <a:xfrm>
            <a:off x="635000" y="633875"/>
            <a:ext cx="10922000" cy="5590250"/>
          </a:xfrm>
          <a:prstGeom prst="rect">
            <a:avLst/>
          </a:prstGeom>
          <a:solidFill>
            <a:srgbClr val="F6F9FF"/>
          </a:solidFill>
          <a:ln>
            <a:noFill/>
          </a:ln>
          <a:effectLst>
            <a:outerShdw blurRad="254000" rotWithShape="0" dir="2700000" dist="25400">
              <a:srgbClr val="1F2125">
                <a:alpha val="14901"/>
              </a:srgbClr>
            </a:outerShdw>
          </a:effectLst>
        </p:spPr>
        <p:txBody>
          <a:bodyPr anchorCtr="0" anchor="ctr" bIns="0" lIns="0" spcFirstLastPara="1" rIns="0" wrap="square" tIns="0">
            <a:noAutofit/>
          </a:bodyPr>
          <a:lstStyle/>
          <a:p>
            <a:pPr indent="0" lvl="0" marL="0" marR="0" rtl="0" algn="l">
              <a:spcBef>
                <a:spcPts val="0"/>
              </a:spcBef>
              <a:spcAft>
                <a:spcPts val="0"/>
              </a:spcAft>
              <a:buNone/>
            </a:pPr>
            <a:r>
              <a:t/>
            </a:r>
            <a:endParaRPr b="0" i="0" sz="1600" u="none" cap="none" strike="noStrike">
              <a:solidFill>
                <a:schemeClr val="dk1"/>
              </a:solidFill>
              <a:latin typeface="Century Gothic"/>
              <a:ea typeface="Century Gothic"/>
              <a:cs typeface="Century Gothic"/>
              <a:sym typeface="Century Gothic"/>
            </a:endParaRPr>
          </a:p>
        </p:txBody>
      </p:sp>
      <p:sp>
        <p:nvSpPr>
          <p:cNvPr id="60" name="Google Shape;60;p8"/>
          <p:cNvSpPr txBox="1"/>
          <p:nvPr>
            <p:ph type="title"/>
          </p:nvPr>
        </p:nvSpPr>
        <p:spPr>
          <a:xfrm>
            <a:off x="5443870" y="1283833"/>
            <a:ext cx="5711810" cy="58758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8"/>
          <p:cNvSpPr txBox="1"/>
          <p:nvPr>
            <p:ph idx="1" type="body"/>
          </p:nvPr>
        </p:nvSpPr>
        <p:spPr>
          <a:xfrm>
            <a:off x="5443870" y="2286000"/>
            <a:ext cx="5711810" cy="3630168"/>
          </a:xfrm>
          <a:prstGeom prst="rect">
            <a:avLst/>
          </a:prstGeom>
          <a:noFill/>
          <a:ln>
            <a:noFill/>
          </a:ln>
        </p:spPr>
        <p:txBody>
          <a:bodyPr anchorCtr="0" anchor="t" bIns="45700" lIns="0" spcFirstLastPara="1" rIns="0" wrap="square" tIns="45700">
            <a:normAutofit/>
          </a:bodyPr>
          <a:lstStyle>
            <a:lvl1pPr indent="-330200" lvl="0" marL="457200" algn="l">
              <a:lnSpc>
                <a:spcPct val="100000"/>
              </a:lnSpc>
              <a:spcBef>
                <a:spcPts val="1200"/>
              </a:spcBef>
              <a:spcAft>
                <a:spcPts val="0"/>
              </a:spcAft>
              <a:buClr>
                <a:schemeClr val="dk1"/>
              </a:buClr>
              <a:buSzPts val="1600"/>
              <a:buChar char=" "/>
              <a:defRPr sz="1600">
                <a:solidFill>
                  <a:schemeClr val="dk1"/>
                </a:solidFill>
              </a:defRPr>
            </a:lvl1pPr>
            <a:lvl2pPr indent="-317500" lvl="1" marL="914400" algn="l">
              <a:lnSpc>
                <a:spcPct val="100000"/>
              </a:lnSpc>
              <a:spcBef>
                <a:spcPts val="200"/>
              </a:spcBef>
              <a:spcAft>
                <a:spcPts val="0"/>
              </a:spcAft>
              <a:buClr>
                <a:schemeClr val="dk1"/>
              </a:buClr>
              <a:buSzPts val="1400"/>
              <a:buFont typeface="Arial"/>
              <a:buChar char="•"/>
              <a:defRPr sz="1400">
                <a:solidFill>
                  <a:schemeClr val="dk1"/>
                </a:solidFill>
              </a:defRPr>
            </a:lvl2pPr>
            <a:lvl3pPr indent="-298450" lvl="2" marL="1371600" algn="l">
              <a:lnSpc>
                <a:spcPct val="100000"/>
              </a:lnSpc>
              <a:spcBef>
                <a:spcPts val="400"/>
              </a:spcBef>
              <a:spcAft>
                <a:spcPts val="0"/>
              </a:spcAft>
              <a:buClr>
                <a:schemeClr val="dk1"/>
              </a:buClr>
              <a:buSzPts val="1100"/>
              <a:buFont typeface="Arial"/>
              <a:buChar char="•"/>
              <a:defRPr sz="1100">
                <a:solidFill>
                  <a:schemeClr val="dk1"/>
                </a:solidFill>
              </a:defRPr>
            </a:lvl3pPr>
            <a:lvl4pPr indent="-298450" lvl="3" marL="1828800" algn="l">
              <a:lnSpc>
                <a:spcPct val="100000"/>
              </a:lnSpc>
              <a:spcBef>
                <a:spcPts val="400"/>
              </a:spcBef>
              <a:spcAft>
                <a:spcPts val="0"/>
              </a:spcAft>
              <a:buClr>
                <a:schemeClr val="dk1"/>
              </a:buClr>
              <a:buSzPts val="1100"/>
              <a:buFont typeface="Arial"/>
              <a:buChar char="•"/>
              <a:defRPr sz="1100">
                <a:solidFill>
                  <a:schemeClr val="dk1"/>
                </a:solidFill>
              </a:defRPr>
            </a:lvl4pPr>
            <a:lvl5pPr indent="-298450" lvl="4" marL="2286000" algn="l">
              <a:lnSpc>
                <a:spcPct val="100000"/>
              </a:lnSpc>
              <a:spcBef>
                <a:spcPts val="400"/>
              </a:spcBef>
              <a:spcAft>
                <a:spcPts val="0"/>
              </a:spcAft>
              <a:buClr>
                <a:schemeClr val="dk1"/>
              </a:buClr>
              <a:buSzPts val="1100"/>
              <a:buFont typeface="Arial"/>
              <a:buChar char="•"/>
              <a:defRPr sz="1100">
                <a:solidFill>
                  <a:schemeClr val="dk1"/>
                </a:solidFill>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2" name="Google Shape;62;p8"/>
          <p:cNvSpPr txBox="1"/>
          <p:nvPr>
            <p:ph idx="2" type="body"/>
          </p:nvPr>
        </p:nvSpPr>
        <p:spPr>
          <a:xfrm>
            <a:off x="605170" y="630936"/>
            <a:ext cx="4589130" cy="5586984"/>
          </a:xfrm>
          <a:prstGeom prst="rect">
            <a:avLst/>
          </a:prstGeom>
          <a:solidFill>
            <a:srgbClr val="EDEFF7"/>
          </a:solidFill>
          <a:ln>
            <a:noFill/>
          </a:ln>
        </p:spPr>
        <p:txBody>
          <a:bodyPr anchorCtr="0" anchor="t" bIns="45700" lIns="0" spcFirstLastPara="1" rIns="0" wrap="square" tIns="45700">
            <a:normAutofit/>
          </a:bodyPr>
          <a:lstStyle>
            <a:lvl1pPr indent="-330200" lvl="0" marL="457200" algn="l">
              <a:lnSpc>
                <a:spcPct val="100000"/>
              </a:lnSpc>
              <a:spcBef>
                <a:spcPts val="1200"/>
              </a:spcBef>
              <a:spcAft>
                <a:spcPts val="0"/>
              </a:spcAft>
              <a:buClr>
                <a:schemeClr val="dk1"/>
              </a:buClr>
              <a:buSzPts val="1600"/>
              <a:buChar char=" "/>
              <a:defRPr sz="1600">
                <a:solidFill>
                  <a:schemeClr val="dk1"/>
                </a:solidFill>
              </a:defRPr>
            </a:lvl1pPr>
            <a:lvl2pPr indent="-317500" lvl="1" marL="914400" algn="l">
              <a:lnSpc>
                <a:spcPct val="100000"/>
              </a:lnSpc>
              <a:spcBef>
                <a:spcPts val="200"/>
              </a:spcBef>
              <a:spcAft>
                <a:spcPts val="0"/>
              </a:spcAft>
              <a:buClr>
                <a:schemeClr val="dk1"/>
              </a:buClr>
              <a:buSzPts val="1400"/>
              <a:buFont typeface="Arial"/>
              <a:buChar char="•"/>
              <a:defRPr sz="1400">
                <a:solidFill>
                  <a:schemeClr val="dk1"/>
                </a:solidFill>
              </a:defRPr>
            </a:lvl2pPr>
            <a:lvl3pPr indent="-298450" lvl="2" marL="1371600" algn="l">
              <a:lnSpc>
                <a:spcPct val="100000"/>
              </a:lnSpc>
              <a:spcBef>
                <a:spcPts val="400"/>
              </a:spcBef>
              <a:spcAft>
                <a:spcPts val="0"/>
              </a:spcAft>
              <a:buClr>
                <a:schemeClr val="dk1"/>
              </a:buClr>
              <a:buSzPts val="1100"/>
              <a:buFont typeface="Arial"/>
              <a:buChar char="•"/>
              <a:defRPr sz="1100">
                <a:solidFill>
                  <a:schemeClr val="dk1"/>
                </a:solidFill>
              </a:defRPr>
            </a:lvl3pPr>
            <a:lvl4pPr indent="-298450" lvl="3" marL="1828800" algn="l">
              <a:lnSpc>
                <a:spcPct val="100000"/>
              </a:lnSpc>
              <a:spcBef>
                <a:spcPts val="400"/>
              </a:spcBef>
              <a:spcAft>
                <a:spcPts val="0"/>
              </a:spcAft>
              <a:buClr>
                <a:schemeClr val="dk1"/>
              </a:buClr>
              <a:buSzPts val="1100"/>
              <a:buFont typeface="Arial"/>
              <a:buChar char="•"/>
              <a:defRPr sz="1100">
                <a:solidFill>
                  <a:schemeClr val="dk1"/>
                </a:solidFill>
              </a:defRPr>
            </a:lvl4pPr>
            <a:lvl5pPr indent="-298450" lvl="4" marL="2286000" algn="l">
              <a:lnSpc>
                <a:spcPct val="100000"/>
              </a:lnSpc>
              <a:spcBef>
                <a:spcPts val="400"/>
              </a:spcBef>
              <a:spcAft>
                <a:spcPts val="0"/>
              </a:spcAft>
              <a:buClr>
                <a:schemeClr val="dk1"/>
              </a:buClr>
              <a:buSzPts val="1100"/>
              <a:buFont typeface="Arial"/>
              <a:buChar char="•"/>
              <a:defRPr sz="1100">
                <a:solidFill>
                  <a:schemeClr val="dk1"/>
                </a:solidFill>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Vidow">
  <p:cSld name="1_Title and Vidow">
    <p:bg>
      <p:bgPr>
        <a:solidFill>
          <a:schemeClr val="lt1"/>
        </a:solidFill>
      </p:bgPr>
    </p:bg>
    <p:spTree>
      <p:nvGrpSpPr>
        <p:cNvPr id="63" name="Shape 63"/>
        <p:cNvGrpSpPr/>
        <p:nvPr/>
      </p:nvGrpSpPr>
      <p:grpSpPr>
        <a:xfrm>
          <a:off x="0" y="0"/>
          <a:ext cx="0" cy="0"/>
          <a:chOff x="0" y="0"/>
          <a:chExt cx="0" cy="0"/>
        </a:xfrm>
      </p:grpSpPr>
      <p:sp>
        <p:nvSpPr>
          <p:cNvPr id="64" name="Google Shape;64;p9"/>
          <p:cNvSpPr/>
          <p:nvPr/>
        </p:nvSpPr>
        <p:spPr>
          <a:xfrm flipH="1">
            <a:off x="0" y="0"/>
            <a:ext cx="3351057" cy="6858000"/>
          </a:xfrm>
          <a:prstGeom prst="rect">
            <a:avLst/>
          </a:prstGeom>
          <a:solidFill>
            <a:schemeClr val="accent4"/>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1600" u="none" cap="none" strike="noStrike">
              <a:solidFill>
                <a:schemeClr val="dk1"/>
              </a:solidFill>
              <a:latin typeface="Century Gothic"/>
              <a:ea typeface="Century Gothic"/>
              <a:cs typeface="Century Gothic"/>
              <a:sym typeface="Century Gothic"/>
            </a:endParaRPr>
          </a:p>
        </p:txBody>
      </p:sp>
      <p:sp>
        <p:nvSpPr>
          <p:cNvPr id="65" name="Google Shape;65;p9"/>
          <p:cNvSpPr/>
          <p:nvPr/>
        </p:nvSpPr>
        <p:spPr>
          <a:xfrm>
            <a:off x="635000" y="633875"/>
            <a:ext cx="10922000" cy="5590250"/>
          </a:xfrm>
          <a:prstGeom prst="rect">
            <a:avLst/>
          </a:prstGeom>
          <a:solidFill>
            <a:srgbClr val="F6F9FF"/>
          </a:solidFill>
          <a:ln>
            <a:noFill/>
          </a:ln>
          <a:effectLst>
            <a:outerShdw blurRad="254000" rotWithShape="0" dir="2700000" dist="25400">
              <a:srgbClr val="1F2125">
                <a:alpha val="14901"/>
              </a:srgbClr>
            </a:outerShdw>
          </a:effectLst>
        </p:spPr>
        <p:txBody>
          <a:bodyPr anchorCtr="0" anchor="ctr" bIns="0" lIns="0" spcFirstLastPara="1" rIns="0" wrap="square" tIns="0">
            <a:noAutofit/>
          </a:bodyPr>
          <a:lstStyle/>
          <a:p>
            <a:pPr indent="0" lvl="0" marL="0" marR="0" rtl="0" algn="l">
              <a:spcBef>
                <a:spcPts val="0"/>
              </a:spcBef>
              <a:spcAft>
                <a:spcPts val="0"/>
              </a:spcAft>
              <a:buNone/>
            </a:pPr>
            <a:r>
              <a:t/>
            </a:r>
            <a:endParaRPr b="0" i="0" sz="1600" u="none" cap="none" strike="noStrike">
              <a:solidFill>
                <a:schemeClr val="dk1"/>
              </a:solidFill>
              <a:latin typeface="Century Gothic"/>
              <a:ea typeface="Century Gothic"/>
              <a:cs typeface="Century Gothic"/>
              <a:sym typeface="Century Gothic"/>
            </a:endParaRPr>
          </a:p>
        </p:txBody>
      </p:sp>
      <p:sp>
        <p:nvSpPr>
          <p:cNvPr id="66" name="Google Shape;66;p9"/>
          <p:cNvSpPr txBox="1"/>
          <p:nvPr>
            <p:ph idx="1" type="body"/>
          </p:nvPr>
        </p:nvSpPr>
        <p:spPr>
          <a:xfrm>
            <a:off x="1097280" y="2459736"/>
            <a:ext cx="9912096" cy="3760891"/>
          </a:xfrm>
          <a:prstGeom prst="rect">
            <a:avLst/>
          </a:prstGeom>
          <a:solidFill>
            <a:schemeClr val="lt1"/>
          </a:solidFill>
          <a:ln>
            <a:noFill/>
          </a:ln>
        </p:spPr>
        <p:txBody>
          <a:bodyPr anchorCtr="0" anchor="t" bIns="45700" lIns="0" spcFirstLastPara="1" rIns="0" wrap="square" tIns="45700">
            <a:normAutofit/>
          </a:bodyPr>
          <a:lstStyle>
            <a:lvl1pPr indent="-355600" lvl="0" marL="457200" algn="l">
              <a:lnSpc>
                <a:spcPct val="100000"/>
              </a:lnSpc>
              <a:spcBef>
                <a:spcPts val="1200"/>
              </a:spcBef>
              <a:spcAft>
                <a:spcPts val="0"/>
              </a:spcAft>
              <a:buSzPts val="2000"/>
              <a:buChar char=" "/>
              <a:defRPr>
                <a:solidFill>
                  <a:schemeClr val="dk1"/>
                </a:solidFill>
              </a:defRPr>
            </a:lvl1pPr>
            <a:lvl2pPr indent="-342900" lvl="1" marL="914400" algn="l">
              <a:lnSpc>
                <a:spcPct val="100000"/>
              </a:lnSpc>
              <a:spcBef>
                <a:spcPts val="200"/>
              </a:spcBef>
              <a:spcAft>
                <a:spcPts val="0"/>
              </a:spcAft>
              <a:buClr>
                <a:schemeClr val="dk1"/>
              </a:buClr>
              <a:buSzPts val="1800"/>
              <a:buChar char="◦"/>
              <a:defRPr>
                <a:solidFill>
                  <a:schemeClr val="dk1"/>
                </a:solidFill>
              </a:defRPr>
            </a:lvl2pPr>
            <a:lvl3pPr indent="-317500" lvl="2" marL="1371600" algn="l">
              <a:lnSpc>
                <a:spcPct val="100000"/>
              </a:lnSpc>
              <a:spcBef>
                <a:spcPts val="400"/>
              </a:spcBef>
              <a:spcAft>
                <a:spcPts val="0"/>
              </a:spcAft>
              <a:buClr>
                <a:schemeClr val="dk1"/>
              </a:buClr>
              <a:buSzPts val="1400"/>
              <a:buChar char="◦"/>
              <a:defRPr>
                <a:solidFill>
                  <a:schemeClr val="dk1"/>
                </a:solidFill>
              </a:defRPr>
            </a:lvl3pPr>
            <a:lvl4pPr indent="-317500" lvl="3" marL="1828800" algn="l">
              <a:lnSpc>
                <a:spcPct val="100000"/>
              </a:lnSpc>
              <a:spcBef>
                <a:spcPts val="400"/>
              </a:spcBef>
              <a:spcAft>
                <a:spcPts val="0"/>
              </a:spcAft>
              <a:buClr>
                <a:schemeClr val="dk1"/>
              </a:buClr>
              <a:buSzPts val="1400"/>
              <a:buChar char="◦"/>
              <a:defRPr>
                <a:solidFill>
                  <a:schemeClr val="dk1"/>
                </a:solidFill>
              </a:defRPr>
            </a:lvl4pPr>
            <a:lvl5pPr indent="-317500" lvl="4" marL="2286000" algn="l">
              <a:lnSpc>
                <a:spcPct val="100000"/>
              </a:lnSpc>
              <a:spcBef>
                <a:spcPts val="400"/>
              </a:spcBef>
              <a:spcAft>
                <a:spcPts val="0"/>
              </a:spcAft>
              <a:buClr>
                <a:schemeClr val="dk1"/>
              </a:buClr>
              <a:buSzPts val="1400"/>
              <a:buChar char="◦"/>
              <a:defRPr>
                <a:solidFill>
                  <a:schemeClr val="dk1"/>
                </a:solidFill>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7" name="Google Shape;67;p9"/>
          <p:cNvSpPr txBox="1"/>
          <p:nvPr>
            <p:ph type="title"/>
          </p:nvPr>
        </p:nvSpPr>
        <p:spPr>
          <a:xfrm>
            <a:off x="1097280" y="942871"/>
            <a:ext cx="10058400" cy="128930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3F3F3F"/>
              </a:buClr>
              <a:buSzPts val="2800"/>
              <a:buFont typeface="Century Gothic"/>
              <a:buNone/>
              <a:defRPr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solidFill>
          <a:schemeClr val="lt1"/>
        </a:solidFill>
      </p:bgPr>
    </p:bg>
    <p:spTree>
      <p:nvGrpSpPr>
        <p:cNvPr id="68" name="Shape 68"/>
        <p:cNvGrpSpPr/>
        <p:nvPr/>
      </p:nvGrpSpPr>
      <p:grpSpPr>
        <a:xfrm>
          <a:off x="0" y="0"/>
          <a:ext cx="0" cy="0"/>
          <a:chOff x="0" y="0"/>
          <a:chExt cx="0" cy="0"/>
        </a:xfrm>
      </p:grpSpPr>
      <p:sp>
        <p:nvSpPr>
          <p:cNvPr id="69" name="Google Shape;69;p10"/>
          <p:cNvSpPr/>
          <p:nvPr/>
        </p:nvSpPr>
        <p:spPr>
          <a:xfrm>
            <a:off x="10993582" y="0"/>
            <a:ext cx="1198418" cy="6858000"/>
          </a:xfrm>
          <a:prstGeom prst="rect">
            <a:avLst/>
          </a:prstGeom>
          <a:solidFill>
            <a:schemeClr val="accent4"/>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1600" u="none" cap="none" strike="noStrike">
              <a:solidFill>
                <a:schemeClr val="dk1"/>
              </a:solidFill>
              <a:latin typeface="Century Gothic"/>
              <a:ea typeface="Century Gothic"/>
              <a:cs typeface="Century Gothic"/>
              <a:sym typeface="Century Gothic"/>
            </a:endParaRPr>
          </a:p>
        </p:txBody>
      </p:sp>
      <p:sp>
        <p:nvSpPr>
          <p:cNvPr id="70" name="Google Shape;70;p10"/>
          <p:cNvSpPr/>
          <p:nvPr/>
        </p:nvSpPr>
        <p:spPr>
          <a:xfrm>
            <a:off x="635000" y="633875"/>
            <a:ext cx="10922000" cy="5590250"/>
          </a:xfrm>
          <a:prstGeom prst="rect">
            <a:avLst/>
          </a:prstGeom>
          <a:solidFill>
            <a:srgbClr val="F6F9FF"/>
          </a:solidFill>
          <a:ln>
            <a:noFill/>
          </a:ln>
          <a:effectLst>
            <a:outerShdw blurRad="254000" rotWithShape="0" dir="2700000" dist="25400">
              <a:srgbClr val="1F2125">
                <a:alpha val="14901"/>
              </a:srgbClr>
            </a:outerShdw>
          </a:effectLst>
        </p:spPr>
        <p:txBody>
          <a:bodyPr anchorCtr="0" anchor="ctr" bIns="0" lIns="0" spcFirstLastPara="1" rIns="0" wrap="square" tIns="0">
            <a:noAutofit/>
          </a:bodyPr>
          <a:lstStyle/>
          <a:p>
            <a:pPr indent="0" lvl="0" marL="0" marR="0" rtl="0" algn="l">
              <a:spcBef>
                <a:spcPts val="0"/>
              </a:spcBef>
              <a:spcAft>
                <a:spcPts val="0"/>
              </a:spcAft>
              <a:buNone/>
            </a:pPr>
            <a:r>
              <a:t/>
            </a:r>
            <a:endParaRPr b="0" i="0" sz="1600" u="none" cap="none" strike="noStrike">
              <a:solidFill>
                <a:schemeClr val="dk1"/>
              </a:solidFill>
              <a:latin typeface="Century Gothic"/>
              <a:ea typeface="Century Gothic"/>
              <a:cs typeface="Century Gothic"/>
              <a:sym typeface="Century Gothic"/>
            </a:endParaRPr>
          </a:p>
        </p:txBody>
      </p:sp>
      <p:sp>
        <p:nvSpPr>
          <p:cNvPr id="71" name="Google Shape;71;p10"/>
          <p:cNvSpPr/>
          <p:nvPr/>
        </p:nvSpPr>
        <p:spPr>
          <a:xfrm>
            <a:off x="634999" y="3927894"/>
            <a:ext cx="10922000" cy="2326856"/>
          </a:xfrm>
          <a:prstGeom prst="rect">
            <a:avLst/>
          </a:prstGeom>
          <a:solidFill>
            <a:srgbClr val="F6F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0"/>
          <p:cNvSpPr/>
          <p:nvPr>
            <p:ph idx="2" type="pic"/>
          </p:nvPr>
        </p:nvSpPr>
        <p:spPr>
          <a:xfrm>
            <a:off x="635001" y="630936"/>
            <a:ext cx="10921998" cy="3294019"/>
          </a:xfrm>
          <a:prstGeom prst="rect">
            <a:avLst/>
          </a:prstGeom>
          <a:solidFill>
            <a:schemeClr val="lt1"/>
          </a:solidFill>
          <a:ln>
            <a:noFill/>
          </a:ln>
        </p:spPr>
        <p:txBody>
          <a:bodyPr anchorCtr="0" anchor="t" bIns="45700" lIns="457200" spcFirstLastPara="1" rIns="0" wrap="square" tIns="457200">
            <a:noAutofit/>
          </a:bodyPr>
          <a:lstStyle>
            <a:lvl1pPr lvl="0" marR="0" rtl="0" algn="l">
              <a:lnSpc>
                <a:spcPct val="100000"/>
              </a:lnSpc>
              <a:spcBef>
                <a:spcPts val="1200"/>
              </a:spcBef>
              <a:spcAft>
                <a:spcPts val="0"/>
              </a:spcAft>
              <a:buClr>
                <a:schemeClr val="accent1"/>
              </a:buClr>
              <a:buSzPts val="3200"/>
              <a:buFont typeface="Calibri"/>
              <a:buNone/>
              <a:defRPr b="0" i="0" sz="3200" u="none" cap="none" strike="noStrike">
                <a:solidFill>
                  <a:srgbClr val="3F3F3F"/>
                </a:solidFill>
                <a:latin typeface="Century Gothic"/>
                <a:ea typeface="Century Gothic"/>
                <a:cs typeface="Century Gothic"/>
                <a:sym typeface="Century Gothic"/>
              </a:defRPr>
            </a:lvl1pPr>
            <a:lvl2pPr lvl="1" marR="0" rtl="0" algn="l">
              <a:lnSpc>
                <a:spcPct val="100000"/>
              </a:lnSpc>
              <a:spcBef>
                <a:spcPts val="200"/>
              </a:spcBef>
              <a:spcAft>
                <a:spcPts val="0"/>
              </a:spcAft>
              <a:buClr>
                <a:srgbClr val="3F3F3F"/>
              </a:buClr>
              <a:buSzPts val="2800"/>
              <a:buFont typeface="Calibri"/>
              <a:buNone/>
              <a:defRPr b="0" i="0" sz="2800" u="none" cap="none" strike="noStrike">
                <a:solidFill>
                  <a:srgbClr val="3F3F3F"/>
                </a:solidFill>
                <a:latin typeface="Century Gothic"/>
                <a:ea typeface="Century Gothic"/>
                <a:cs typeface="Century Gothic"/>
                <a:sym typeface="Century Gothic"/>
              </a:defRPr>
            </a:lvl2pPr>
            <a:lvl3pPr lvl="2" marR="0" rtl="0" algn="l">
              <a:lnSpc>
                <a:spcPct val="100000"/>
              </a:lnSpc>
              <a:spcBef>
                <a:spcPts val="400"/>
              </a:spcBef>
              <a:spcAft>
                <a:spcPts val="0"/>
              </a:spcAft>
              <a:buClr>
                <a:srgbClr val="3F3F3F"/>
              </a:buClr>
              <a:buSzPts val="2400"/>
              <a:buFont typeface="Calibri"/>
              <a:buNone/>
              <a:defRPr b="0" i="0" sz="2400" u="none" cap="none" strike="noStrike">
                <a:solidFill>
                  <a:srgbClr val="3F3F3F"/>
                </a:solidFill>
                <a:latin typeface="Century Gothic"/>
                <a:ea typeface="Century Gothic"/>
                <a:cs typeface="Century Gothic"/>
                <a:sym typeface="Century Gothic"/>
              </a:defRPr>
            </a:lvl3pPr>
            <a:lvl4pPr lvl="3" marR="0" rtl="0" algn="l">
              <a:lnSpc>
                <a:spcPct val="100000"/>
              </a:lnSpc>
              <a:spcBef>
                <a:spcPts val="400"/>
              </a:spcBef>
              <a:spcAft>
                <a:spcPts val="0"/>
              </a:spcAft>
              <a:buClr>
                <a:srgbClr val="3F3F3F"/>
              </a:buClr>
              <a:buSzPts val="2000"/>
              <a:buFont typeface="Calibri"/>
              <a:buNone/>
              <a:defRPr b="0" i="0" sz="2000" u="none" cap="none" strike="noStrike">
                <a:solidFill>
                  <a:srgbClr val="3F3F3F"/>
                </a:solidFill>
                <a:latin typeface="Century Gothic"/>
                <a:ea typeface="Century Gothic"/>
                <a:cs typeface="Century Gothic"/>
                <a:sym typeface="Century Gothic"/>
              </a:defRPr>
            </a:lvl4pPr>
            <a:lvl5pPr lvl="4" marR="0" rtl="0" algn="l">
              <a:lnSpc>
                <a:spcPct val="100000"/>
              </a:lnSpc>
              <a:spcBef>
                <a:spcPts val="400"/>
              </a:spcBef>
              <a:spcAft>
                <a:spcPts val="0"/>
              </a:spcAft>
              <a:buClr>
                <a:srgbClr val="3F3F3F"/>
              </a:buClr>
              <a:buSzPts val="2000"/>
              <a:buFont typeface="Calibri"/>
              <a:buNone/>
              <a:defRPr b="0" i="0" sz="2000" u="none" cap="none" strike="noStrike">
                <a:solidFill>
                  <a:srgbClr val="3F3F3F"/>
                </a:solidFill>
                <a:latin typeface="Century Gothic"/>
                <a:ea typeface="Century Gothic"/>
                <a:cs typeface="Century Gothic"/>
                <a:sym typeface="Century Gothic"/>
              </a:defRPr>
            </a:lvl5pPr>
            <a:lvl6pPr lvl="5"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Century Gothic"/>
                <a:ea typeface="Century Gothic"/>
                <a:cs typeface="Century Gothic"/>
                <a:sym typeface="Century Gothic"/>
              </a:defRPr>
            </a:lvl6pPr>
            <a:lvl7pPr lvl="6"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Century Gothic"/>
                <a:ea typeface="Century Gothic"/>
                <a:cs typeface="Century Gothic"/>
                <a:sym typeface="Century Gothic"/>
              </a:defRPr>
            </a:lvl7pPr>
            <a:lvl8pPr lvl="7"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Century Gothic"/>
                <a:ea typeface="Century Gothic"/>
                <a:cs typeface="Century Gothic"/>
                <a:sym typeface="Century Gothic"/>
              </a:defRPr>
            </a:lvl8pPr>
            <a:lvl9pPr lvl="8" marR="0" rtl="0" algn="l">
              <a:lnSpc>
                <a:spcPct val="90000"/>
              </a:lnSpc>
              <a:spcBef>
                <a:spcPts val="400"/>
              </a:spcBef>
              <a:spcAft>
                <a:spcPts val="400"/>
              </a:spcAft>
              <a:buClr>
                <a:schemeClr val="accent1"/>
              </a:buClr>
              <a:buSzPts val="2000"/>
              <a:buFont typeface="Calibri"/>
              <a:buNone/>
              <a:defRPr b="0" i="0" sz="2000" u="none" cap="none" strike="noStrike">
                <a:solidFill>
                  <a:srgbClr val="3F3F3F"/>
                </a:solidFill>
                <a:latin typeface="Century Gothic"/>
                <a:ea typeface="Century Gothic"/>
                <a:cs typeface="Century Gothic"/>
                <a:sym typeface="Century Gothic"/>
              </a:defRPr>
            </a:lvl9pPr>
          </a:lstStyle>
          <a:p/>
        </p:txBody>
      </p:sp>
      <p:sp>
        <p:nvSpPr>
          <p:cNvPr id="73" name="Google Shape;73;p10"/>
          <p:cNvSpPr txBox="1"/>
          <p:nvPr>
            <p:ph type="title"/>
          </p:nvPr>
        </p:nvSpPr>
        <p:spPr>
          <a:xfrm>
            <a:off x="1097279" y="4298078"/>
            <a:ext cx="10113645" cy="743682"/>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Clr>
                <a:schemeClr val="dk1"/>
              </a:buClr>
              <a:buSzPts val="3600"/>
              <a:buFont typeface="Century Gothic"/>
              <a:buNone/>
              <a:defRPr b="0" sz="3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0"/>
          <p:cNvSpPr txBox="1"/>
          <p:nvPr>
            <p:ph idx="1" type="body"/>
          </p:nvPr>
        </p:nvSpPr>
        <p:spPr>
          <a:xfrm>
            <a:off x="1097279" y="5213716"/>
            <a:ext cx="10113264" cy="609600"/>
          </a:xfrm>
          <a:prstGeom prst="rect">
            <a:avLst/>
          </a:prstGeom>
          <a:noFill/>
          <a:ln>
            <a:noFill/>
          </a:ln>
        </p:spPr>
        <p:txBody>
          <a:bodyPr anchorCtr="0" anchor="t" bIns="0" lIns="91425" spcFirstLastPara="1" rIns="91425" wrap="square" tIns="0">
            <a:normAutofit/>
          </a:bodyPr>
          <a:lstStyle>
            <a:lvl1pPr indent="-228600" lvl="0" marL="457200" algn="l">
              <a:lnSpc>
                <a:spcPct val="100000"/>
              </a:lnSpc>
              <a:spcBef>
                <a:spcPts val="0"/>
              </a:spcBef>
              <a:spcAft>
                <a:spcPts val="0"/>
              </a:spcAft>
              <a:buSzPts val="1800"/>
              <a:buNone/>
              <a:defRPr sz="1800">
                <a:solidFill>
                  <a:schemeClr val="dk1"/>
                </a:solidFill>
              </a:defRPr>
            </a:lvl1pPr>
            <a:lvl2pPr indent="-228600" lvl="1" marL="914400" algn="l">
              <a:lnSpc>
                <a:spcPct val="100000"/>
              </a:lnSpc>
              <a:spcBef>
                <a:spcPts val="600"/>
              </a:spcBef>
              <a:spcAft>
                <a:spcPts val="0"/>
              </a:spcAft>
              <a:buClr>
                <a:srgbClr val="3F3F3F"/>
              </a:buClr>
              <a:buSzPts val="1200"/>
              <a:buNone/>
              <a:defRPr sz="1200"/>
            </a:lvl2pPr>
            <a:lvl3pPr indent="-228600" lvl="2" marL="1371600" algn="l">
              <a:lnSpc>
                <a:spcPct val="100000"/>
              </a:lnSpc>
              <a:spcBef>
                <a:spcPts val="400"/>
              </a:spcBef>
              <a:spcAft>
                <a:spcPts val="0"/>
              </a:spcAft>
              <a:buClr>
                <a:srgbClr val="3F3F3F"/>
              </a:buClr>
              <a:buSzPts val="1000"/>
              <a:buNone/>
              <a:defRPr sz="1000"/>
            </a:lvl3pPr>
            <a:lvl4pPr indent="-228600" lvl="3" marL="1828800" algn="l">
              <a:lnSpc>
                <a:spcPct val="100000"/>
              </a:lnSpc>
              <a:spcBef>
                <a:spcPts val="400"/>
              </a:spcBef>
              <a:spcAft>
                <a:spcPts val="0"/>
              </a:spcAft>
              <a:buClr>
                <a:srgbClr val="3F3F3F"/>
              </a:buClr>
              <a:buSzPts val="900"/>
              <a:buNone/>
              <a:defRPr sz="900"/>
            </a:lvl4pPr>
            <a:lvl5pPr indent="-228600" lvl="4" marL="2286000" algn="l">
              <a:lnSpc>
                <a:spcPct val="100000"/>
              </a:lnSpc>
              <a:spcBef>
                <a:spcPts val="400"/>
              </a:spcBef>
              <a:spcAft>
                <a:spcPts val="0"/>
              </a:spcAft>
              <a:buClr>
                <a:srgbClr val="3F3F3F"/>
              </a:buClr>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635000" y="633875"/>
            <a:ext cx="10922000" cy="5590250"/>
          </a:xfrm>
          <a:prstGeom prst="rect">
            <a:avLst/>
          </a:prstGeom>
          <a:solidFill>
            <a:srgbClr val="F6F9FF"/>
          </a:solidFill>
          <a:ln>
            <a:noFill/>
          </a:ln>
          <a:effectLst>
            <a:outerShdw blurRad="254000" rotWithShape="0" dir="2700000" dist="25400">
              <a:srgbClr val="1F2125">
                <a:alpha val="14901"/>
              </a:srgbClr>
            </a:outerShdw>
          </a:effectLst>
        </p:spPr>
        <p:txBody>
          <a:bodyPr anchorCtr="0" anchor="ctr" bIns="0" lIns="0" spcFirstLastPara="1" rIns="0" wrap="square" tIns="0">
            <a:noAutofit/>
          </a:bodyPr>
          <a:lstStyle/>
          <a:p>
            <a:pPr indent="0" lvl="0" marL="0" marR="0" rtl="0" algn="l">
              <a:spcBef>
                <a:spcPts val="0"/>
              </a:spcBef>
              <a:spcAft>
                <a:spcPts val="0"/>
              </a:spcAft>
              <a:buNone/>
            </a:pPr>
            <a:r>
              <a:t/>
            </a:r>
            <a:endParaRPr b="0" i="0" sz="1600" u="none" cap="none" strike="noStrike">
              <a:solidFill>
                <a:schemeClr val="dk1"/>
              </a:solidFill>
              <a:latin typeface="Century Gothic"/>
              <a:ea typeface="Century Gothic"/>
              <a:cs typeface="Century Gothic"/>
              <a:sym typeface="Century Gothic"/>
            </a:endParaRPr>
          </a:p>
        </p:txBody>
      </p:sp>
      <p:sp>
        <p:nvSpPr>
          <p:cNvPr id="11" name="Google Shape;11;p1"/>
          <p:cNvSpPr txBox="1"/>
          <p:nvPr>
            <p:ph type="title"/>
          </p:nvPr>
        </p:nvSpPr>
        <p:spPr>
          <a:xfrm>
            <a:off x="1097280" y="942871"/>
            <a:ext cx="10058400" cy="587584"/>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3F3F3F"/>
              </a:buClr>
              <a:buSzPts val="2800"/>
              <a:buFont typeface="Century Gothic"/>
              <a:buNone/>
              <a:defRPr b="0" i="0" sz="2800" u="none" cap="none" strike="noStrike">
                <a:solidFill>
                  <a:srgbClr val="3F3F3F"/>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lvl1pPr indent="-355600" lvl="0" marL="457200" marR="0" rtl="0" algn="l">
              <a:lnSpc>
                <a:spcPct val="100000"/>
              </a:lnSpc>
              <a:spcBef>
                <a:spcPts val="1200"/>
              </a:spcBef>
              <a:spcAft>
                <a:spcPts val="0"/>
              </a:spcAft>
              <a:buClr>
                <a:schemeClr val="accent1"/>
              </a:buClr>
              <a:buSzPts val="2000"/>
              <a:buFont typeface="Calibri"/>
              <a:buChar char=" "/>
              <a:defRPr b="0" i="0" sz="2000" u="none" cap="none" strike="noStrike">
                <a:solidFill>
                  <a:srgbClr val="3F3F3F"/>
                </a:solidFill>
                <a:latin typeface="Century Gothic"/>
                <a:ea typeface="Century Gothic"/>
                <a:cs typeface="Century Gothic"/>
                <a:sym typeface="Century Gothic"/>
              </a:defRPr>
            </a:lvl1pPr>
            <a:lvl2pPr indent="-342900" lvl="1" marL="914400" marR="0" rtl="0" algn="l">
              <a:lnSpc>
                <a:spcPct val="100000"/>
              </a:lnSpc>
              <a:spcBef>
                <a:spcPts val="200"/>
              </a:spcBef>
              <a:spcAft>
                <a:spcPts val="0"/>
              </a:spcAft>
              <a:buClr>
                <a:srgbClr val="3F3F3F"/>
              </a:buClr>
              <a:buSzPts val="1800"/>
              <a:buFont typeface="Calibri"/>
              <a:buChar char="◦"/>
              <a:defRPr b="0" i="0" sz="1800" u="none" cap="none" strike="noStrike">
                <a:solidFill>
                  <a:srgbClr val="3F3F3F"/>
                </a:solidFill>
                <a:latin typeface="Century Gothic"/>
                <a:ea typeface="Century Gothic"/>
                <a:cs typeface="Century Gothic"/>
                <a:sym typeface="Century Gothic"/>
              </a:defRPr>
            </a:lvl2pPr>
            <a:lvl3pPr indent="-317500" lvl="2" marL="1371600" marR="0" rtl="0" algn="l">
              <a:lnSpc>
                <a:spcPct val="100000"/>
              </a:lnSpc>
              <a:spcBef>
                <a:spcPts val="400"/>
              </a:spcBef>
              <a:spcAft>
                <a:spcPts val="0"/>
              </a:spcAft>
              <a:buClr>
                <a:srgbClr val="3F3F3F"/>
              </a:buClr>
              <a:buSzPts val="1400"/>
              <a:buFont typeface="Calibri"/>
              <a:buChar char="◦"/>
              <a:defRPr b="0" i="0" sz="1400" u="none" cap="none" strike="noStrike">
                <a:solidFill>
                  <a:srgbClr val="3F3F3F"/>
                </a:solidFill>
                <a:latin typeface="Century Gothic"/>
                <a:ea typeface="Century Gothic"/>
                <a:cs typeface="Century Gothic"/>
                <a:sym typeface="Century Gothic"/>
              </a:defRPr>
            </a:lvl3pPr>
            <a:lvl4pPr indent="-317500" lvl="3" marL="1828800" marR="0" rtl="0" algn="l">
              <a:lnSpc>
                <a:spcPct val="100000"/>
              </a:lnSpc>
              <a:spcBef>
                <a:spcPts val="400"/>
              </a:spcBef>
              <a:spcAft>
                <a:spcPts val="0"/>
              </a:spcAft>
              <a:buClr>
                <a:srgbClr val="3F3F3F"/>
              </a:buClr>
              <a:buSzPts val="1400"/>
              <a:buFont typeface="Calibri"/>
              <a:buChar char="◦"/>
              <a:defRPr b="0" i="0" sz="1400" u="none" cap="none" strike="noStrike">
                <a:solidFill>
                  <a:srgbClr val="3F3F3F"/>
                </a:solidFill>
                <a:latin typeface="Century Gothic"/>
                <a:ea typeface="Century Gothic"/>
                <a:cs typeface="Century Gothic"/>
                <a:sym typeface="Century Gothic"/>
              </a:defRPr>
            </a:lvl4pPr>
            <a:lvl5pPr indent="-317500" lvl="4" marL="2286000" marR="0" rtl="0" algn="l">
              <a:lnSpc>
                <a:spcPct val="100000"/>
              </a:lnSpc>
              <a:spcBef>
                <a:spcPts val="400"/>
              </a:spcBef>
              <a:spcAft>
                <a:spcPts val="0"/>
              </a:spcAft>
              <a:buClr>
                <a:srgbClr val="3F3F3F"/>
              </a:buClr>
              <a:buSzPts val="1400"/>
              <a:buFont typeface="Calibri"/>
              <a:buChar char="◦"/>
              <a:defRPr b="0" i="0" sz="1400" u="none" cap="none" strike="noStrike">
                <a:solidFill>
                  <a:srgbClr val="3F3F3F"/>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entury Gothic"/>
                <a:ea typeface="Century Gothic"/>
                <a:cs typeface="Century Gothic"/>
                <a:sym typeface="Century Gothic"/>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entury Gothic"/>
                <a:ea typeface="Century Gothic"/>
                <a:cs typeface="Century Gothic"/>
                <a:sym typeface="Century Gothic"/>
              </a:defRPr>
            </a:lvl9pPr>
          </a:lstStyle>
          <a:p/>
        </p:txBody>
      </p:sp>
      <p:sp>
        <p:nvSpPr>
          <p:cNvPr id="13" name="Google Shape;13;p1"/>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rgbClr val="FFFFF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4" name="Google Shape;14;p1"/>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FFFFF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5" name="Google Shape;15;p1"/>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050" u="none" cap="none" strike="noStrike">
                <a:solidFill>
                  <a:srgbClr val="FFFFFF"/>
                </a:solidFill>
                <a:latin typeface="Century Gothic"/>
                <a:ea typeface="Century Gothic"/>
                <a:cs typeface="Century Gothic"/>
                <a:sym typeface="Century Gothic"/>
              </a:defRPr>
            </a:lvl1pPr>
            <a:lvl2pPr indent="0" lvl="1" marL="0" marR="0" rtl="0" algn="l">
              <a:spcBef>
                <a:spcPts val="0"/>
              </a:spcBef>
              <a:buNone/>
              <a:defRPr b="0" i="0" sz="1050" u="none" cap="none" strike="noStrike">
                <a:solidFill>
                  <a:srgbClr val="FFFFFF"/>
                </a:solidFill>
                <a:latin typeface="Century Gothic"/>
                <a:ea typeface="Century Gothic"/>
                <a:cs typeface="Century Gothic"/>
                <a:sym typeface="Century Gothic"/>
              </a:defRPr>
            </a:lvl2pPr>
            <a:lvl3pPr indent="0" lvl="2" marL="0" marR="0" rtl="0" algn="l">
              <a:spcBef>
                <a:spcPts val="0"/>
              </a:spcBef>
              <a:buNone/>
              <a:defRPr b="0" i="0" sz="1050" u="none" cap="none" strike="noStrike">
                <a:solidFill>
                  <a:srgbClr val="FFFFFF"/>
                </a:solidFill>
                <a:latin typeface="Century Gothic"/>
                <a:ea typeface="Century Gothic"/>
                <a:cs typeface="Century Gothic"/>
                <a:sym typeface="Century Gothic"/>
              </a:defRPr>
            </a:lvl3pPr>
            <a:lvl4pPr indent="0" lvl="3" marL="0" marR="0" rtl="0" algn="l">
              <a:spcBef>
                <a:spcPts val="0"/>
              </a:spcBef>
              <a:buNone/>
              <a:defRPr b="0" i="0" sz="1050" u="none" cap="none" strike="noStrike">
                <a:solidFill>
                  <a:srgbClr val="FFFFFF"/>
                </a:solidFill>
                <a:latin typeface="Century Gothic"/>
                <a:ea typeface="Century Gothic"/>
                <a:cs typeface="Century Gothic"/>
                <a:sym typeface="Century Gothic"/>
              </a:defRPr>
            </a:lvl4pPr>
            <a:lvl5pPr indent="0" lvl="4" marL="0" marR="0" rtl="0" algn="l">
              <a:spcBef>
                <a:spcPts val="0"/>
              </a:spcBef>
              <a:buNone/>
              <a:defRPr b="0" i="0" sz="1050" u="none" cap="none" strike="noStrike">
                <a:solidFill>
                  <a:srgbClr val="FFFFFF"/>
                </a:solidFill>
                <a:latin typeface="Century Gothic"/>
                <a:ea typeface="Century Gothic"/>
                <a:cs typeface="Century Gothic"/>
                <a:sym typeface="Century Gothic"/>
              </a:defRPr>
            </a:lvl5pPr>
            <a:lvl6pPr indent="0" lvl="5" marL="0" marR="0" rtl="0" algn="l">
              <a:spcBef>
                <a:spcPts val="0"/>
              </a:spcBef>
              <a:buNone/>
              <a:defRPr b="0" i="0" sz="1050" u="none" cap="none" strike="noStrike">
                <a:solidFill>
                  <a:srgbClr val="FFFFFF"/>
                </a:solidFill>
                <a:latin typeface="Century Gothic"/>
                <a:ea typeface="Century Gothic"/>
                <a:cs typeface="Century Gothic"/>
                <a:sym typeface="Century Gothic"/>
              </a:defRPr>
            </a:lvl6pPr>
            <a:lvl7pPr indent="0" lvl="6" marL="0" marR="0" rtl="0" algn="l">
              <a:spcBef>
                <a:spcPts val="0"/>
              </a:spcBef>
              <a:buNone/>
              <a:defRPr b="0" i="0" sz="1050" u="none" cap="none" strike="noStrike">
                <a:solidFill>
                  <a:srgbClr val="FFFFFF"/>
                </a:solidFill>
                <a:latin typeface="Century Gothic"/>
                <a:ea typeface="Century Gothic"/>
                <a:cs typeface="Century Gothic"/>
                <a:sym typeface="Century Gothic"/>
              </a:defRPr>
            </a:lvl7pPr>
            <a:lvl8pPr indent="0" lvl="7" marL="0" marR="0" rtl="0" algn="l">
              <a:spcBef>
                <a:spcPts val="0"/>
              </a:spcBef>
              <a:buNone/>
              <a:defRPr b="0" i="0" sz="1050" u="none" cap="none" strike="noStrike">
                <a:solidFill>
                  <a:srgbClr val="FFFFFF"/>
                </a:solidFill>
                <a:latin typeface="Century Gothic"/>
                <a:ea typeface="Century Gothic"/>
                <a:cs typeface="Century Gothic"/>
                <a:sym typeface="Century Gothic"/>
              </a:defRPr>
            </a:lvl8pPr>
            <a:lvl9pPr indent="0" lvl="8" marL="0" marR="0" rtl="0" algn="l">
              <a:spcBef>
                <a:spcPts val="0"/>
              </a:spcBef>
              <a:buNone/>
              <a:defRPr b="0" i="0" sz="1050" u="none" cap="none" strike="noStrike">
                <a:solidFill>
                  <a:srgbClr val="FFFFFF"/>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www.kaggle.com/navoneel/brain-mri-images-for-brain-tumor-detection"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7.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3.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hyperlink" Target="http://www.ijcrt.org/papers/IJCRT2105896.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link.springer.com/article/10.1007/s11042-020-08898-3" TargetMode="External"/><Relationship Id="rId4" Type="http://schemas.openxmlformats.org/officeDocument/2006/relationships/hyperlink" Target="https://ieeexplore.ieee.org/document/9167530/authors#authors"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19.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ieeexplore.ieee.org/document/8679240" TargetMode="External"/><Relationship Id="rId4" Type="http://schemas.openxmlformats.org/officeDocument/2006/relationships/hyperlink" Target="https://ieeexplore.ieee.org/document/8769040"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ieeexplore.ieee.org/document/8628591"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descr="giraffe with its head above clouds" id="79" name="Google Shape;79;p11"/>
          <p:cNvPicPr preferRelativeResize="0"/>
          <p:nvPr/>
        </p:nvPicPr>
        <p:blipFill rotWithShape="1">
          <a:blip r:embed="rId3">
            <a:alphaModFix/>
          </a:blip>
          <a:srcRect b="0" l="0" r="0" t="0"/>
          <a:stretch/>
        </p:blipFill>
        <p:spPr>
          <a:xfrm>
            <a:off x="6974868" y="627147"/>
            <a:ext cx="4589005" cy="5603705"/>
          </a:xfrm>
          <a:prstGeom prst="rect">
            <a:avLst/>
          </a:prstGeom>
          <a:noFill/>
          <a:ln>
            <a:noFill/>
          </a:ln>
        </p:spPr>
      </p:pic>
      <p:pic>
        <p:nvPicPr>
          <p:cNvPr id="80" name="Google Shape;80;p11"/>
          <p:cNvPicPr preferRelativeResize="0"/>
          <p:nvPr/>
        </p:nvPicPr>
        <p:blipFill>
          <a:blip r:embed="rId4">
            <a:alphaModFix/>
          </a:blip>
          <a:stretch>
            <a:fillRect/>
          </a:stretch>
        </p:blipFill>
        <p:spPr>
          <a:xfrm>
            <a:off x="6974875" y="627150"/>
            <a:ext cx="4589000" cy="5603700"/>
          </a:xfrm>
          <a:prstGeom prst="rect">
            <a:avLst/>
          </a:prstGeom>
          <a:noFill/>
          <a:ln>
            <a:noFill/>
          </a:ln>
        </p:spPr>
      </p:pic>
      <p:sp>
        <p:nvSpPr>
          <p:cNvPr id="81" name="Google Shape;81;p11"/>
          <p:cNvSpPr txBox="1"/>
          <p:nvPr/>
        </p:nvSpPr>
        <p:spPr>
          <a:xfrm>
            <a:off x="1029925" y="1524950"/>
            <a:ext cx="5478300" cy="208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rgbClr val="262626"/>
              </a:buClr>
              <a:buSzPts val="6000"/>
              <a:buFont typeface="Century Gothic"/>
              <a:buNone/>
            </a:pPr>
            <a:r>
              <a:rPr b="1" lang="en-US" sz="2600">
                <a:solidFill>
                  <a:srgbClr val="262626"/>
                </a:solidFill>
                <a:latin typeface="Times New Roman"/>
                <a:ea typeface="Times New Roman"/>
                <a:cs typeface="Times New Roman"/>
                <a:sym typeface="Times New Roman"/>
              </a:rPr>
              <a:t>ARTIFICIAL INTELLIGENCE RECOMMENDATION SYSTEM FOR CANCER REHABILITATION SCHEME</a:t>
            </a:r>
            <a:endParaRPr b="1" sz="2500">
              <a:solidFill>
                <a:srgbClr val="262626"/>
              </a:solidFill>
              <a:latin typeface="Times New Roman"/>
              <a:ea typeface="Times New Roman"/>
              <a:cs typeface="Times New Roman"/>
              <a:sym typeface="Times New Roman"/>
            </a:endParaRPr>
          </a:p>
          <a:p>
            <a:pPr indent="0" lvl="0" marL="0" rtl="0" algn="l">
              <a:spcBef>
                <a:spcPts val="0"/>
              </a:spcBef>
              <a:spcAft>
                <a:spcPts val="0"/>
              </a:spcAft>
              <a:buNone/>
            </a:pPr>
            <a:r>
              <a:t/>
            </a:r>
            <a:endParaRPr sz="3000">
              <a:latin typeface="Times New Roman"/>
              <a:ea typeface="Times New Roman"/>
              <a:cs typeface="Times New Roman"/>
              <a:sym typeface="Times New Roman"/>
            </a:endParaRPr>
          </a:p>
        </p:txBody>
      </p:sp>
      <p:sp>
        <p:nvSpPr>
          <p:cNvPr id="82" name="Google Shape;82;p11"/>
          <p:cNvSpPr txBox="1"/>
          <p:nvPr/>
        </p:nvSpPr>
        <p:spPr>
          <a:xfrm>
            <a:off x="1029925" y="3612050"/>
            <a:ext cx="5828400" cy="48333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Clr>
                <a:schemeClr val="dk1"/>
              </a:buClr>
              <a:buSzPts val="1100"/>
              <a:buFont typeface="Arial"/>
              <a:buNone/>
            </a:pPr>
            <a:r>
              <a:rPr b="1" lang="en-US" sz="1300">
                <a:latin typeface="Times New Roman"/>
                <a:ea typeface="Times New Roman"/>
                <a:cs typeface="Times New Roman"/>
                <a:sym typeface="Times New Roman"/>
              </a:rPr>
              <a:t>DEPARTMENTT OF CSE</a:t>
            </a:r>
            <a:endParaRPr b="1" sz="1300">
              <a:latin typeface="Times New Roman"/>
              <a:ea typeface="Times New Roman"/>
              <a:cs typeface="Times New Roman"/>
              <a:sym typeface="Times New Roman"/>
            </a:endParaRPr>
          </a:p>
          <a:p>
            <a:pPr indent="0" lvl="0" marL="0" rtl="0" algn="r">
              <a:lnSpc>
                <a:spcPct val="115000"/>
              </a:lnSpc>
              <a:spcBef>
                <a:spcPts val="0"/>
              </a:spcBef>
              <a:spcAft>
                <a:spcPts val="0"/>
              </a:spcAft>
              <a:buNone/>
            </a:pPr>
            <a:r>
              <a:rPr b="1" lang="en-US" sz="1300">
                <a:latin typeface="Times New Roman"/>
                <a:ea typeface="Times New Roman"/>
                <a:cs typeface="Times New Roman"/>
                <a:sym typeface="Times New Roman"/>
              </a:rPr>
              <a:t>BATCH-12</a:t>
            </a:r>
            <a:endParaRPr b="1" sz="1300">
              <a:latin typeface="Times New Roman"/>
              <a:ea typeface="Times New Roman"/>
              <a:cs typeface="Times New Roman"/>
              <a:sym typeface="Times New Roman"/>
            </a:endParaRPr>
          </a:p>
          <a:p>
            <a:pPr indent="0" lvl="0" marL="0" rtl="0" algn="r">
              <a:lnSpc>
                <a:spcPct val="115000"/>
              </a:lnSpc>
              <a:spcBef>
                <a:spcPts val="0"/>
              </a:spcBef>
              <a:spcAft>
                <a:spcPts val="0"/>
              </a:spcAft>
              <a:buClr>
                <a:schemeClr val="dk1"/>
              </a:buClr>
              <a:buSzPts val="1100"/>
              <a:buFont typeface="Arial"/>
              <a:buNone/>
            </a:pPr>
            <a:r>
              <a:t/>
            </a:r>
            <a:endParaRPr sz="1300">
              <a:latin typeface="Times New Roman"/>
              <a:ea typeface="Times New Roman"/>
              <a:cs typeface="Times New Roman"/>
              <a:sym typeface="Times New Roman"/>
            </a:endParaRPr>
          </a:p>
          <a:p>
            <a:pPr indent="0" lvl="0" marL="0" rtl="0" algn="r">
              <a:lnSpc>
                <a:spcPct val="115000"/>
              </a:lnSpc>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         </a:t>
            </a:r>
            <a:r>
              <a:rPr lang="en-US">
                <a:latin typeface="Times New Roman"/>
                <a:ea typeface="Times New Roman"/>
                <a:cs typeface="Times New Roman"/>
                <a:sym typeface="Times New Roman"/>
              </a:rPr>
              <a:t>  </a:t>
            </a:r>
            <a:r>
              <a:rPr lang="en-US">
                <a:latin typeface="Times New Roman"/>
                <a:ea typeface="Times New Roman"/>
                <a:cs typeface="Times New Roman"/>
                <a:sym typeface="Times New Roman"/>
              </a:rPr>
              <a:t>S.NIVETHANARAYANI   (</a:t>
            </a:r>
            <a:r>
              <a:rPr lang="en-US">
                <a:latin typeface="Times New Roman"/>
                <a:ea typeface="Times New Roman"/>
                <a:cs typeface="Times New Roman"/>
                <a:sym typeface="Times New Roman"/>
              </a:rPr>
              <a:t>211417104173)</a:t>
            </a:r>
            <a:endParaRPr>
              <a:latin typeface="Times New Roman"/>
              <a:ea typeface="Times New Roman"/>
              <a:cs typeface="Times New Roman"/>
              <a:sym typeface="Times New Roman"/>
            </a:endParaRPr>
          </a:p>
          <a:p>
            <a:pPr indent="0" lvl="0" marL="0" rtl="0" algn="r">
              <a:lnSpc>
                <a:spcPct val="115000"/>
              </a:lnSpc>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                  PALAGIRI VAISHNAVI 	</a:t>
            </a:r>
            <a:r>
              <a:rPr lang="en-US">
                <a:latin typeface="Times New Roman"/>
                <a:ea typeface="Times New Roman"/>
                <a:cs typeface="Times New Roman"/>
                <a:sym typeface="Times New Roman"/>
              </a:rPr>
              <a:t>(211417104177)</a:t>
            </a:r>
            <a:endParaRPr>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US">
                <a:latin typeface="Times New Roman"/>
                <a:ea typeface="Times New Roman"/>
                <a:cs typeface="Times New Roman"/>
                <a:sym typeface="Times New Roman"/>
              </a:rPr>
              <a:t>                                                                   </a:t>
            </a:r>
            <a:r>
              <a:rPr lang="en-US">
                <a:latin typeface="Times New Roman"/>
                <a:ea typeface="Times New Roman"/>
                <a:cs typeface="Times New Roman"/>
                <a:sym typeface="Times New Roman"/>
              </a:rPr>
              <a:t>RAMYAPRABA     (211417104221)                                                          </a:t>
            </a:r>
            <a:endParaRPr>
              <a:latin typeface="Times New Roman"/>
              <a:ea typeface="Times New Roman"/>
              <a:cs typeface="Times New Roman"/>
              <a:sym typeface="Times New Roman"/>
            </a:endParaRPr>
          </a:p>
          <a:p>
            <a:pPr indent="0" lvl="0" marL="0" rtl="0" algn="ctr">
              <a:lnSpc>
                <a:spcPct val="115000"/>
              </a:lnSpc>
              <a:spcBef>
                <a:spcPts val="0"/>
              </a:spcBef>
              <a:spcAft>
                <a:spcPts val="0"/>
              </a:spcAft>
              <a:buNone/>
            </a:pPr>
            <a:r>
              <a:t/>
            </a:r>
            <a:endParaRPr b="1" sz="1800">
              <a:latin typeface="Times New Roman"/>
              <a:ea typeface="Times New Roman"/>
              <a:cs typeface="Times New Roman"/>
              <a:sym typeface="Times New Roman"/>
            </a:endParaRPr>
          </a:p>
          <a:p>
            <a:pPr indent="0" lvl="0" marL="0" rtl="0" algn="r">
              <a:lnSpc>
                <a:spcPct val="100000"/>
              </a:lnSpc>
              <a:spcBef>
                <a:spcPts val="0"/>
              </a:spcBef>
              <a:spcAft>
                <a:spcPts val="0"/>
              </a:spcAft>
              <a:buNone/>
            </a:pPr>
            <a:r>
              <a:rPr b="1" lang="en-US">
                <a:latin typeface="Times New Roman"/>
                <a:ea typeface="Times New Roman"/>
                <a:cs typeface="Times New Roman"/>
                <a:sym typeface="Times New Roman"/>
              </a:rPr>
              <a:t>PROJECT GUIDE</a:t>
            </a:r>
            <a:endParaRPr b="1">
              <a:latin typeface="Times New Roman"/>
              <a:ea typeface="Times New Roman"/>
              <a:cs typeface="Times New Roman"/>
              <a:sym typeface="Times New Roman"/>
            </a:endParaRPr>
          </a:p>
          <a:p>
            <a:pPr indent="0" lvl="0" marL="0" rtl="0" algn="r">
              <a:lnSpc>
                <a:spcPct val="100000"/>
              </a:lnSpc>
              <a:spcBef>
                <a:spcPts val="0"/>
              </a:spcBef>
              <a:spcAft>
                <a:spcPts val="0"/>
              </a:spcAft>
              <a:buNone/>
            </a:pPr>
            <a:r>
              <a:rPr lang="en-US">
                <a:latin typeface="Times New Roman"/>
                <a:ea typeface="Times New Roman"/>
                <a:cs typeface="Times New Roman"/>
                <a:sym typeface="Times New Roman"/>
              </a:rPr>
              <a:t>MRS.P.VIJAYALAKSHMI</a:t>
            </a:r>
            <a:endParaRPr>
              <a:latin typeface="Times New Roman"/>
              <a:ea typeface="Times New Roman"/>
              <a:cs typeface="Times New Roman"/>
              <a:sym typeface="Times New Roman"/>
            </a:endParaRPr>
          </a:p>
          <a:p>
            <a:pPr indent="0" lvl="0" marL="0" rtl="0" algn="r">
              <a:lnSpc>
                <a:spcPct val="100000"/>
              </a:lnSpc>
              <a:spcBef>
                <a:spcPts val="0"/>
              </a:spcBef>
              <a:spcAft>
                <a:spcPts val="0"/>
              </a:spcAft>
              <a:buNone/>
            </a:pPr>
            <a:r>
              <a:rPr lang="en-US">
                <a:latin typeface="Times New Roman"/>
                <a:ea typeface="Times New Roman"/>
                <a:cs typeface="Times New Roman"/>
                <a:sym typeface="Times New Roman"/>
              </a:rPr>
              <a:t>ASSOCIATE PROFESSOR</a:t>
            </a:r>
            <a:endParaRPr>
              <a:latin typeface="Times New Roman"/>
              <a:ea typeface="Times New Roman"/>
              <a:cs typeface="Times New Roman"/>
              <a:sym typeface="Times New Roman"/>
            </a:endParaRPr>
          </a:p>
          <a:p>
            <a:pPr indent="0" lvl="0" marL="0" rtl="0" algn="r">
              <a:lnSpc>
                <a:spcPct val="100000"/>
              </a:lnSpc>
              <a:spcBef>
                <a:spcPts val="0"/>
              </a:spcBef>
              <a:spcAft>
                <a:spcPts val="0"/>
              </a:spcAft>
              <a:buNone/>
            </a:pPr>
            <a:r>
              <a:t/>
            </a:r>
            <a:endParaRPr>
              <a:latin typeface="Times New Roman"/>
              <a:ea typeface="Times New Roman"/>
              <a:cs typeface="Times New Roman"/>
              <a:sym typeface="Times New Roman"/>
            </a:endParaRPr>
          </a:p>
          <a:p>
            <a:pPr indent="0" lvl="0" marL="0" rtl="0" algn="ctr">
              <a:lnSpc>
                <a:spcPct val="115000"/>
              </a:lnSpc>
              <a:spcBef>
                <a:spcPts val="0"/>
              </a:spcBef>
              <a:spcAft>
                <a:spcPts val="0"/>
              </a:spcAft>
              <a:buNone/>
            </a:pPr>
            <a:r>
              <a:t/>
            </a:r>
            <a:endParaRPr b="1">
              <a:latin typeface="Times New Roman"/>
              <a:ea typeface="Times New Roman"/>
              <a:cs typeface="Times New Roman"/>
              <a:sym typeface="Times New Roman"/>
            </a:endParaRPr>
          </a:p>
          <a:p>
            <a:pPr indent="0" lvl="0" marL="0" rtl="0" algn="ctr">
              <a:lnSpc>
                <a:spcPct val="115000"/>
              </a:lnSpc>
              <a:spcBef>
                <a:spcPts val="0"/>
              </a:spcBef>
              <a:spcAft>
                <a:spcPts val="0"/>
              </a:spcAft>
              <a:buNone/>
            </a:pPr>
            <a:r>
              <a:t/>
            </a:r>
            <a:endParaRPr b="1" sz="1800">
              <a:latin typeface="Times New Roman"/>
              <a:ea typeface="Times New Roman"/>
              <a:cs typeface="Times New Roman"/>
              <a:sym typeface="Times New Roman"/>
            </a:endParaRPr>
          </a:p>
          <a:p>
            <a:pPr indent="0" lvl="0" marL="0" rtl="0" algn="ctr">
              <a:lnSpc>
                <a:spcPct val="115000"/>
              </a:lnSpc>
              <a:spcBef>
                <a:spcPts val="0"/>
              </a:spcBef>
              <a:spcAft>
                <a:spcPts val="0"/>
              </a:spcAft>
              <a:buNone/>
            </a:pPr>
            <a:r>
              <a:t/>
            </a:r>
            <a:endParaRPr b="1" sz="1800">
              <a:latin typeface="Times New Roman"/>
              <a:ea typeface="Times New Roman"/>
              <a:cs typeface="Times New Roman"/>
              <a:sym typeface="Times New Roman"/>
            </a:endParaRPr>
          </a:p>
          <a:p>
            <a:pPr indent="0" lvl="0" marL="0" rtl="0" algn="r">
              <a:lnSpc>
                <a:spcPct val="100000"/>
              </a:lnSpc>
              <a:spcBef>
                <a:spcPts val="1600"/>
              </a:spcBef>
              <a:spcAft>
                <a:spcPts val="0"/>
              </a:spcAft>
              <a:buNone/>
            </a:pPr>
            <a:r>
              <a:t/>
            </a:r>
            <a:endParaRPr b="1" sz="1800">
              <a:latin typeface="Times New Roman"/>
              <a:ea typeface="Times New Roman"/>
              <a:cs typeface="Times New Roman"/>
              <a:sym typeface="Times New Roman"/>
            </a:endParaRPr>
          </a:p>
          <a:p>
            <a:pPr indent="0" lvl="0" marL="0" rtl="0" algn="r">
              <a:lnSpc>
                <a:spcPct val="100000"/>
              </a:lnSpc>
              <a:spcBef>
                <a:spcPts val="1600"/>
              </a:spcBef>
              <a:spcAft>
                <a:spcPts val="0"/>
              </a:spcAft>
              <a:buClr>
                <a:schemeClr val="dk1"/>
              </a:buClr>
              <a:buSzPts val="1100"/>
              <a:buFont typeface="Arial"/>
              <a:buNone/>
            </a:pPr>
            <a:r>
              <a:t/>
            </a:r>
            <a:endParaRPr sz="1600">
              <a:latin typeface="Times New Roman"/>
              <a:ea typeface="Times New Roman"/>
              <a:cs typeface="Times New Roman"/>
              <a:sym typeface="Times New Roman"/>
            </a:endParaRPr>
          </a:p>
          <a:p>
            <a:pPr indent="0" lvl="0" marL="0" rtl="0" algn="r">
              <a:spcBef>
                <a:spcPts val="0"/>
              </a:spcBef>
              <a:spcAft>
                <a:spcPts val="0"/>
              </a:spcAft>
              <a:buNone/>
            </a:pPr>
            <a:r>
              <a:t/>
            </a:r>
            <a:endParaRPr>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FF7"/>
        </a:solidFill>
      </p:bgPr>
    </p:bg>
    <p:spTree>
      <p:nvGrpSpPr>
        <p:cNvPr id="146" name="Shape 146"/>
        <p:cNvGrpSpPr/>
        <p:nvPr/>
      </p:nvGrpSpPr>
      <p:grpSpPr>
        <a:xfrm>
          <a:off x="0" y="0"/>
          <a:ext cx="0" cy="0"/>
          <a:chOff x="0" y="0"/>
          <a:chExt cx="0" cy="0"/>
        </a:xfrm>
      </p:grpSpPr>
      <p:pic>
        <p:nvPicPr>
          <p:cNvPr id="147" name="Google Shape;147;p20"/>
          <p:cNvPicPr preferRelativeResize="0"/>
          <p:nvPr/>
        </p:nvPicPr>
        <p:blipFill>
          <a:blip r:embed="rId3">
            <a:alphaModFix/>
          </a:blip>
          <a:stretch>
            <a:fillRect/>
          </a:stretch>
        </p:blipFill>
        <p:spPr>
          <a:xfrm>
            <a:off x="638625" y="1463150"/>
            <a:ext cx="10915126" cy="4777950"/>
          </a:xfrm>
          <a:prstGeom prst="rect">
            <a:avLst/>
          </a:prstGeom>
          <a:noFill/>
          <a:ln>
            <a:noFill/>
          </a:ln>
        </p:spPr>
      </p:pic>
      <p:sp>
        <p:nvSpPr>
          <p:cNvPr id="148" name="Google Shape;148;p20"/>
          <p:cNvSpPr txBox="1"/>
          <p:nvPr/>
        </p:nvSpPr>
        <p:spPr>
          <a:xfrm>
            <a:off x="3501275" y="721750"/>
            <a:ext cx="54987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500">
                <a:latin typeface="Times New Roman"/>
                <a:ea typeface="Times New Roman"/>
                <a:cs typeface="Times New Roman"/>
                <a:sym typeface="Times New Roman"/>
              </a:rPr>
              <a:t>SEQUENCE DIAGRAM</a:t>
            </a:r>
            <a:endParaRPr b="1" sz="25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FF7"/>
        </a:solidFill>
      </p:bgPr>
    </p:bg>
    <p:spTree>
      <p:nvGrpSpPr>
        <p:cNvPr id="152" name="Shape 152"/>
        <p:cNvGrpSpPr/>
        <p:nvPr/>
      </p:nvGrpSpPr>
      <p:grpSpPr>
        <a:xfrm>
          <a:off x="0" y="0"/>
          <a:ext cx="0" cy="0"/>
          <a:chOff x="0" y="0"/>
          <a:chExt cx="0" cy="0"/>
        </a:xfrm>
      </p:grpSpPr>
      <p:pic>
        <p:nvPicPr>
          <p:cNvPr id="153" name="Google Shape;153;p21"/>
          <p:cNvPicPr preferRelativeResize="0"/>
          <p:nvPr/>
        </p:nvPicPr>
        <p:blipFill>
          <a:blip r:embed="rId3">
            <a:alphaModFix/>
          </a:blip>
          <a:stretch>
            <a:fillRect/>
          </a:stretch>
        </p:blipFill>
        <p:spPr>
          <a:xfrm>
            <a:off x="638438" y="0"/>
            <a:ext cx="10915124" cy="6858000"/>
          </a:xfrm>
          <a:prstGeom prst="rect">
            <a:avLst/>
          </a:prstGeom>
          <a:noFill/>
          <a:ln>
            <a:noFill/>
          </a:ln>
        </p:spPr>
      </p:pic>
      <p:sp>
        <p:nvSpPr>
          <p:cNvPr id="154" name="Google Shape;154;p21"/>
          <p:cNvSpPr txBox="1"/>
          <p:nvPr/>
        </p:nvSpPr>
        <p:spPr>
          <a:xfrm>
            <a:off x="2059700" y="351050"/>
            <a:ext cx="33363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US" sz="2400">
                <a:latin typeface="Times New Roman"/>
                <a:ea typeface="Times New Roman"/>
                <a:cs typeface="Times New Roman"/>
                <a:sym typeface="Times New Roman"/>
              </a:rPr>
              <a:t> ACTIVITY  </a:t>
            </a:r>
            <a:endParaRPr b="1" sz="2400">
              <a:latin typeface="Times New Roman"/>
              <a:ea typeface="Times New Roman"/>
              <a:cs typeface="Times New Roman"/>
              <a:sym typeface="Times New Roman"/>
            </a:endParaRPr>
          </a:p>
        </p:txBody>
      </p:sp>
      <p:sp>
        <p:nvSpPr>
          <p:cNvPr id="155" name="Google Shape;155;p21"/>
          <p:cNvSpPr txBox="1"/>
          <p:nvPr/>
        </p:nvSpPr>
        <p:spPr>
          <a:xfrm>
            <a:off x="6096000" y="351050"/>
            <a:ext cx="3830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latin typeface="Times New Roman"/>
                <a:ea typeface="Times New Roman"/>
                <a:cs typeface="Times New Roman"/>
                <a:sym typeface="Times New Roman"/>
              </a:rPr>
              <a:t>  DIAGRAM</a:t>
            </a:r>
            <a:endParaRPr b="1" sz="24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FF7"/>
        </a:solidFill>
      </p:bgPr>
    </p:bg>
    <p:spTree>
      <p:nvGrpSpPr>
        <p:cNvPr id="159" name="Shape 159"/>
        <p:cNvGrpSpPr/>
        <p:nvPr/>
      </p:nvGrpSpPr>
      <p:grpSpPr>
        <a:xfrm>
          <a:off x="0" y="0"/>
          <a:ext cx="0" cy="0"/>
          <a:chOff x="0" y="0"/>
          <a:chExt cx="0" cy="0"/>
        </a:xfrm>
      </p:grpSpPr>
      <p:pic>
        <p:nvPicPr>
          <p:cNvPr id="160" name="Google Shape;160;p22"/>
          <p:cNvPicPr preferRelativeResize="0"/>
          <p:nvPr/>
        </p:nvPicPr>
        <p:blipFill>
          <a:blip r:embed="rId3">
            <a:alphaModFix/>
          </a:blip>
          <a:stretch>
            <a:fillRect/>
          </a:stretch>
        </p:blipFill>
        <p:spPr>
          <a:xfrm>
            <a:off x="638625" y="1380775"/>
            <a:ext cx="10935724" cy="4819125"/>
          </a:xfrm>
          <a:prstGeom prst="rect">
            <a:avLst/>
          </a:prstGeom>
          <a:noFill/>
          <a:ln>
            <a:noFill/>
          </a:ln>
        </p:spPr>
      </p:pic>
      <p:sp>
        <p:nvSpPr>
          <p:cNvPr id="161" name="Google Shape;161;p22"/>
          <p:cNvSpPr txBox="1"/>
          <p:nvPr/>
        </p:nvSpPr>
        <p:spPr>
          <a:xfrm>
            <a:off x="3902625" y="811375"/>
            <a:ext cx="41808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500">
                <a:latin typeface="Times New Roman"/>
                <a:ea typeface="Times New Roman"/>
                <a:cs typeface="Times New Roman"/>
                <a:sym typeface="Times New Roman"/>
              </a:rPr>
              <a:t>CLASS DIAGRAM</a:t>
            </a:r>
            <a:endParaRPr b="1" sz="250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3"/>
          <p:cNvSpPr txBox="1"/>
          <p:nvPr>
            <p:ph type="title"/>
          </p:nvPr>
        </p:nvSpPr>
        <p:spPr>
          <a:xfrm>
            <a:off x="554450" y="689400"/>
            <a:ext cx="10187700" cy="891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US" sz="5300">
                <a:latin typeface="Times New Roman"/>
                <a:ea typeface="Times New Roman"/>
                <a:cs typeface="Times New Roman"/>
                <a:sym typeface="Times New Roman"/>
              </a:rPr>
              <a:t>     </a:t>
            </a:r>
            <a:r>
              <a:rPr b="1" lang="en-US" sz="3400">
                <a:latin typeface="Times New Roman"/>
                <a:ea typeface="Times New Roman"/>
                <a:cs typeface="Times New Roman"/>
                <a:sym typeface="Times New Roman"/>
              </a:rPr>
              <a:t>DATASET</a:t>
            </a:r>
            <a:endParaRPr b="1" sz="3400">
              <a:latin typeface="Times New Roman"/>
              <a:ea typeface="Times New Roman"/>
              <a:cs typeface="Times New Roman"/>
              <a:sym typeface="Times New Roman"/>
            </a:endParaRPr>
          </a:p>
        </p:txBody>
      </p:sp>
      <p:sp>
        <p:nvSpPr>
          <p:cNvPr id="168" name="Google Shape;168;p23"/>
          <p:cNvSpPr txBox="1"/>
          <p:nvPr/>
        </p:nvSpPr>
        <p:spPr>
          <a:xfrm>
            <a:off x="1210200" y="1612650"/>
            <a:ext cx="9771600" cy="36327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SzPts val="2800"/>
              <a:buFont typeface="Times New Roman"/>
              <a:buChar char="●"/>
            </a:pPr>
            <a:r>
              <a:rPr lang="en-US" sz="2800">
                <a:latin typeface="Times New Roman"/>
                <a:ea typeface="Times New Roman"/>
                <a:cs typeface="Times New Roman"/>
                <a:sym typeface="Times New Roman"/>
              </a:rPr>
              <a:t>Datasets taken from Kaggle-Brats17</a:t>
            </a:r>
            <a:endParaRPr sz="2800">
              <a:latin typeface="Times New Roman"/>
              <a:ea typeface="Times New Roman"/>
              <a:cs typeface="Times New Roman"/>
              <a:sym typeface="Times New Roman"/>
            </a:endParaRPr>
          </a:p>
          <a:p>
            <a:pPr indent="-406400" lvl="0" marL="457200" rtl="0" algn="l">
              <a:spcBef>
                <a:spcPts val="0"/>
              </a:spcBef>
              <a:spcAft>
                <a:spcPts val="0"/>
              </a:spcAft>
              <a:buSzPts val="2800"/>
              <a:buFont typeface="Times New Roman"/>
              <a:buChar char="●"/>
            </a:pPr>
            <a:r>
              <a:rPr lang="en-US" sz="2800">
                <a:latin typeface="Times New Roman"/>
                <a:ea typeface="Times New Roman"/>
                <a:cs typeface="Times New Roman"/>
                <a:sym typeface="Times New Roman"/>
              </a:rPr>
              <a:t>Set of MRI images were taken as Dataset</a:t>
            </a:r>
            <a:endParaRPr sz="2800">
              <a:latin typeface="Times New Roman"/>
              <a:ea typeface="Times New Roman"/>
              <a:cs typeface="Times New Roman"/>
              <a:sym typeface="Times New Roman"/>
            </a:endParaRPr>
          </a:p>
          <a:p>
            <a:pPr indent="-406400" lvl="0" marL="457200" rtl="0" algn="l">
              <a:spcBef>
                <a:spcPts val="0"/>
              </a:spcBef>
              <a:spcAft>
                <a:spcPts val="0"/>
              </a:spcAft>
              <a:buSzPts val="2800"/>
              <a:buFont typeface="Times New Roman"/>
              <a:buChar char="●"/>
            </a:pPr>
            <a:r>
              <a:rPr lang="en-US" sz="2800">
                <a:latin typeface="Times New Roman"/>
                <a:ea typeface="Times New Roman"/>
                <a:cs typeface="Times New Roman"/>
                <a:sym typeface="Times New Roman"/>
              </a:rPr>
              <a:t>Moreover 253 images were taken and get trained by the system, where 98 images are non-tumorous and 155 images are tumorous.</a:t>
            </a:r>
            <a:endParaRPr sz="2800">
              <a:latin typeface="Times New Roman"/>
              <a:ea typeface="Times New Roman"/>
              <a:cs typeface="Times New Roman"/>
              <a:sym typeface="Times New Roman"/>
            </a:endParaRPr>
          </a:p>
          <a:p>
            <a:pPr indent="-406400" lvl="0" marL="457200" rtl="0" algn="l">
              <a:spcBef>
                <a:spcPts val="0"/>
              </a:spcBef>
              <a:spcAft>
                <a:spcPts val="0"/>
              </a:spcAft>
              <a:buSzPts val="2800"/>
              <a:buFont typeface="Times New Roman"/>
              <a:buChar char="●"/>
            </a:pPr>
            <a:r>
              <a:rPr b="1" lang="en-US" sz="2400">
                <a:latin typeface="Times New Roman"/>
                <a:ea typeface="Times New Roman"/>
                <a:cs typeface="Times New Roman"/>
                <a:sym typeface="Times New Roman"/>
              </a:rPr>
              <a:t>DATASET LINK</a:t>
            </a:r>
            <a:r>
              <a:rPr b="1" lang="en-US" sz="2800">
                <a:latin typeface="Times New Roman"/>
                <a:ea typeface="Times New Roman"/>
                <a:cs typeface="Times New Roman"/>
                <a:sym typeface="Times New Roman"/>
              </a:rPr>
              <a:t>:</a:t>
            </a:r>
            <a:r>
              <a:rPr b="1" lang="en-US" sz="2800" u="sng">
                <a:latin typeface="Times New Roman"/>
                <a:ea typeface="Times New Roman"/>
                <a:cs typeface="Times New Roman"/>
                <a:sym typeface="Times New Roman"/>
              </a:rPr>
              <a:t> </a:t>
            </a:r>
            <a:r>
              <a:rPr b="1" lang="en-US" sz="2800" u="sng">
                <a:solidFill>
                  <a:schemeClr val="hlink"/>
                </a:solidFill>
                <a:latin typeface="Times New Roman"/>
                <a:ea typeface="Times New Roman"/>
                <a:cs typeface="Times New Roman"/>
                <a:sym typeface="Times New Roman"/>
                <a:hlinkClick r:id="rId3"/>
              </a:rPr>
              <a:t>https://www.kaggle.com/navoneel/brain-mri-images-for-brain-tumor-detection</a:t>
            </a:r>
            <a:endParaRPr b="1" sz="2800" u="sng">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4"/>
          <p:cNvSpPr txBox="1"/>
          <p:nvPr>
            <p:ph type="title"/>
          </p:nvPr>
        </p:nvSpPr>
        <p:spPr>
          <a:xfrm>
            <a:off x="885750" y="1087025"/>
            <a:ext cx="10187700" cy="891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US" sz="3400">
                <a:latin typeface="Times New Roman"/>
                <a:ea typeface="Times New Roman"/>
                <a:cs typeface="Times New Roman"/>
                <a:sym typeface="Times New Roman"/>
              </a:rPr>
              <a:t>MODULES</a:t>
            </a:r>
            <a:endParaRPr b="1" sz="3400">
              <a:latin typeface="Times New Roman"/>
              <a:ea typeface="Times New Roman"/>
              <a:cs typeface="Times New Roman"/>
              <a:sym typeface="Times New Roman"/>
            </a:endParaRPr>
          </a:p>
        </p:txBody>
      </p:sp>
      <p:sp>
        <p:nvSpPr>
          <p:cNvPr id="175" name="Google Shape;175;p24"/>
          <p:cNvSpPr txBox="1"/>
          <p:nvPr/>
        </p:nvSpPr>
        <p:spPr>
          <a:xfrm>
            <a:off x="1798900" y="2291950"/>
            <a:ext cx="3912900" cy="27705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SzPts val="2800"/>
              <a:buFont typeface="Times New Roman"/>
              <a:buChar char="●"/>
            </a:pPr>
            <a:r>
              <a:rPr lang="en-US" sz="2800">
                <a:latin typeface="Times New Roman"/>
                <a:ea typeface="Times New Roman"/>
                <a:cs typeface="Times New Roman"/>
                <a:sym typeface="Times New Roman"/>
              </a:rPr>
              <a:t>Data Pre-Processing</a:t>
            </a:r>
            <a:endParaRPr sz="2800">
              <a:latin typeface="Times New Roman"/>
              <a:ea typeface="Times New Roman"/>
              <a:cs typeface="Times New Roman"/>
              <a:sym typeface="Times New Roman"/>
            </a:endParaRPr>
          </a:p>
          <a:p>
            <a:pPr indent="-406400" lvl="0" marL="457200" rtl="0" algn="l">
              <a:spcBef>
                <a:spcPts val="0"/>
              </a:spcBef>
              <a:spcAft>
                <a:spcPts val="0"/>
              </a:spcAft>
              <a:buSzPts val="2800"/>
              <a:buFont typeface="Times New Roman"/>
              <a:buChar char="●"/>
            </a:pPr>
            <a:r>
              <a:rPr lang="en-US" sz="2800">
                <a:latin typeface="Times New Roman"/>
                <a:ea typeface="Times New Roman"/>
                <a:cs typeface="Times New Roman"/>
                <a:sym typeface="Times New Roman"/>
              </a:rPr>
              <a:t>Segmentation</a:t>
            </a:r>
            <a:endParaRPr sz="2800">
              <a:latin typeface="Times New Roman"/>
              <a:ea typeface="Times New Roman"/>
              <a:cs typeface="Times New Roman"/>
              <a:sym typeface="Times New Roman"/>
            </a:endParaRPr>
          </a:p>
          <a:p>
            <a:pPr indent="-406400" lvl="0" marL="457200" rtl="0" algn="l">
              <a:spcBef>
                <a:spcPts val="0"/>
              </a:spcBef>
              <a:spcAft>
                <a:spcPts val="0"/>
              </a:spcAft>
              <a:buSzPts val="2800"/>
              <a:buFont typeface="Times New Roman"/>
              <a:buChar char="●"/>
            </a:pPr>
            <a:r>
              <a:rPr lang="en-US" sz="2800">
                <a:latin typeface="Times New Roman"/>
                <a:ea typeface="Times New Roman"/>
                <a:cs typeface="Times New Roman"/>
                <a:sym typeface="Times New Roman"/>
              </a:rPr>
              <a:t>Feature Extraction</a:t>
            </a:r>
            <a:endParaRPr sz="2800">
              <a:latin typeface="Times New Roman"/>
              <a:ea typeface="Times New Roman"/>
              <a:cs typeface="Times New Roman"/>
              <a:sym typeface="Times New Roman"/>
            </a:endParaRPr>
          </a:p>
          <a:p>
            <a:pPr indent="-406400" lvl="0" marL="457200" rtl="0" algn="l">
              <a:spcBef>
                <a:spcPts val="0"/>
              </a:spcBef>
              <a:spcAft>
                <a:spcPts val="0"/>
              </a:spcAft>
              <a:buSzPts val="2800"/>
              <a:buFont typeface="Times New Roman"/>
              <a:buChar char="●"/>
            </a:pPr>
            <a:r>
              <a:rPr lang="en-US" sz="2800">
                <a:latin typeface="Times New Roman"/>
                <a:ea typeface="Times New Roman"/>
                <a:cs typeface="Times New Roman"/>
                <a:sym typeface="Times New Roman"/>
              </a:rPr>
              <a:t>Classification</a:t>
            </a:r>
            <a:endParaRPr sz="2800">
              <a:latin typeface="Times New Roman"/>
              <a:ea typeface="Times New Roman"/>
              <a:cs typeface="Times New Roman"/>
              <a:sym typeface="Times New Roman"/>
            </a:endParaRPr>
          </a:p>
          <a:p>
            <a:pPr indent="-406400" lvl="0" marL="457200" rtl="0" algn="l">
              <a:spcBef>
                <a:spcPts val="0"/>
              </a:spcBef>
              <a:spcAft>
                <a:spcPts val="0"/>
              </a:spcAft>
              <a:buSzPts val="2800"/>
              <a:buFont typeface="Times New Roman"/>
              <a:buChar char="●"/>
            </a:pPr>
            <a:r>
              <a:rPr lang="en-US" sz="2800">
                <a:latin typeface="Times New Roman"/>
                <a:ea typeface="Times New Roman"/>
                <a:cs typeface="Times New Roman"/>
                <a:sym typeface="Times New Roman"/>
              </a:rPr>
              <a:t>Training and Testing</a:t>
            </a:r>
            <a:endParaRPr sz="2800">
              <a:latin typeface="Times New Roman"/>
              <a:ea typeface="Times New Roman"/>
              <a:cs typeface="Times New Roman"/>
              <a:sym typeface="Times New Roman"/>
            </a:endParaRPr>
          </a:p>
          <a:p>
            <a:pPr indent="-406400" lvl="0" marL="457200" rtl="0" algn="l">
              <a:spcBef>
                <a:spcPts val="0"/>
              </a:spcBef>
              <a:spcAft>
                <a:spcPts val="0"/>
              </a:spcAft>
              <a:buSzPts val="2800"/>
              <a:buFont typeface="Times New Roman"/>
              <a:buChar char="●"/>
            </a:pPr>
            <a:r>
              <a:rPr lang="en-US" sz="2800">
                <a:latin typeface="Times New Roman"/>
                <a:ea typeface="Times New Roman"/>
                <a:cs typeface="Times New Roman"/>
                <a:sym typeface="Times New Roman"/>
              </a:rPr>
              <a:t>Treatment Suggestion</a:t>
            </a:r>
            <a:endParaRPr sz="2800">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5"/>
          <p:cNvSpPr txBox="1"/>
          <p:nvPr>
            <p:ph type="title"/>
          </p:nvPr>
        </p:nvSpPr>
        <p:spPr>
          <a:xfrm>
            <a:off x="1029926" y="1714500"/>
            <a:ext cx="4349700" cy="587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sz="2500">
                <a:latin typeface="Times New Roman"/>
                <a:ea typeface="Times New Roman"/>
                <a:cs typeface="Times New Roman"/>
                <a:sym typeface="Times New Roman"/>
              </a:rPr>
              <a:t>DATA PRE-PROCESSING</a:t>
            </a:r>
            <a:endParaRPr b="1" sz="2500">
              <a:latin typeface="Times New Roman"/>
              <a:ea typeface="Times New Roman"/>
              <a:cs typeface="Times New Roman"/>
              <a:sym typeface="Times New Roman"/>
            </a:endParaRPr>
          </a:p>
        </p:txBody>
      </p:sp>
      <p:pic>
        <p:nvPicPr>
          <p:cNvPr id="182" name="Google Shape;182;p25"/>
          <p:cNvPicPr preferRelativeResize="0"/>
          <p:nvPr/>
        </p:nvPicPr>
        <p:blipFill>
          <a:blip r:embed="rId3">
            <a:alphaModFix/>
          </a:blip>
          <a:stretch>
            <a:fillRect/>
          </a:stretch>
        </p:blipFill>
        <p:spPr>
          <a:xfrm>
            <a:off x="7964414" y="2969450"/>
            <a:ext cx="3150685" cy="1613500"/>
          </a:xfrm>
          <a:prstGeom prst="rect">
            <a:avLst/>
          </a:prstGeom>
          <a:noFill/>
          <a:ln>
            <a:noFill/>
          </a:ln>
        </p:spPr>
      </p:pic>
      <p:sp>
        <p:nvSpPr>
          <p:cNvPr id="183" name="Google Shape;183;p25"/>
          <p:cNvSpPr txBox="1"/>
          <p:nvPr/>
        </p:nvSpPr>
        <p:spPr>
          <a:xfrm>
            <a:off x="1029925" y="2131825"/>
            <a:ext cx="6487200" cy="3648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sz="1900">
              <a:latin typeface="Times New Roman"/>
              <a:ea typeface="Times New Roman"/>
              <a:cs typeface="Times New Roman"/>
              <a:sym typeface="Times New Roman"/>
            </a:endParaRPr>
          </a:p>
          <a:p>
            <a:pPr indent="-349250" lvl="0" marL="457200" rtl="0" algn="just">
              <a:spcBef>
                <a:spcPts val="0"/>
              </a:spcBef>
              <a:spcAft>
                <a:spcPts val="0"/>
              </a:spcAft>
              <a:buSzPts val="1900"/>
              <a:buFont typeface="Times New Roman"/>
              <a:buChar char="●"/>
            </a:pPr>
            <a:r>
              <a:rPr lang="en-US" sz="1900">
                <a:latin typeface="Times New Roman"/>
                <a:ea typeface="Times New Roman"/>
                <a:cs typeface="Times New Roman"/>
                <a:sym typeface="Times New Roman"/>
              </a:rPr>
              <a:t>Data collected from various means will be in an unorganized format and there may be lot of null values, in-valid data values.</a:t>
            </a:r>
            <a:endParaRPr sz="1900">
              <a:latin typeface="Times New Roman"/>
              <a:ea typeface="Times New Roman"/>
              <a:cs typeface="Times New Roman"/>
              <a:sym typeface="Times New Roman"/>
            </a:endParaRPr>
          </a:p>
          <a:p>
            <a:pPr indent="-349250" lvl="0" marL="457200" rtl="0" algn="just">
              <a:spcBef>
                <a:spcPts val="0"/>
              </a:spcBef>
              <a:spcAft>
                <a:spcPts val="0"/>
              </a:spcAft>
              <a:buSzPts val="1900"/>
              <a:buFont typeface="Times New Roman"/>
              <a:buChar char="●"/>
            </a:pPr>
            <a:r>
              <a:rPr lang="en-US" sz="1900">
                <a:latin typeface="Times New Roman"/>
                <a:ea typeface="Times New Roman"/>
                <a:cs typeface="Times New Roman"/>
                <a:sym typeface="Times New Roman"/>
              </a:rPr>
              <a:t>Cleaning all these data and replacing them with appropriate or approximate data, removing null, missing data and replacing them with some fixed alternate values are the basic steps in pre-processing of data. </a:t>
            </a:r>
            <a:endParaRPr sz="1900">
              <a:latin typeface="Times New Roman"/>
              <a:ea typeface="Times New Roman"/>
              <a:cs typeface="Times New Roman"/>
              <a:sym typeface="Times New Roman"/>
            </a:endParaRPr>
          </a:p>
          <a:p>
            <a:pPr indent="-349250" lvl="0" marL="457200" rtl="0" algn="just">
              <a:spcBef>
                <a:spcPts val="0"/>
              </a:spcBef>
              <a:spcAft>
                <a:spcPts val="0"/>
              </a:spcAft>
              <a:buSzPts val="1900"/>
              <a:buFont typeface="Times New Roman"/>
              <a:buChar char="●"/>
            </a:pPr>
            <a:r>
              <a:rPr lang="en-US" sz="1900">
                <a:latin typeface="Times New Roman"/>
                <a:ea typeface="Times New Roman"/>
                <a:cs typeface="Times New Roman"/>
                <a:sym typeface="Times New Roman"/>
              </a:rPr>
              <a:t>Every cases must be verified and replaced with meaningful data and useful for further processing. </a:t>
            </a:r>
            <a:endParaRPr sz="1900">
              <a:latin typeface="Times New Roman"/>
              <a:ea typeface="Times New Roman"/>
              <a:cs typeface="Times New Roman"/>
              <a:sym typeface="Times New Roman"/>
            </a:endParaRPr>
          </a:p>
          <a:p>
            <a:pPr indent="-349250" lvl="0" marL="457200" rtl="0" algn="just">
              <a:spcBef>
                <a:spcPts val="0"/>
              </a:spcBef>
              <a:spcAft>
                <a:spcPts val="0"/>
              </a:spcAft>
              <a:buSzPts val="1900"/>
              <a:buFont typeface="Times New Roman"/>
              <a:buChar char="●"/>
            </a:pPr>
            <a:r>
              <a:rPr lang="en-US" sz="1900">
                <a:latin typeface="Times New Roman"/>
                <a:ea typeface="Times New Roman"/>
                <a:cs typeface="Times New Roman"/>
                <a:sym typeface="Times New Roman"/>
              </a:rPr>
              <a:t>Data must be kept in an organized format. </a:t>
            </a:r>
            <a:endParaRPr sz="1900">
              <a:latin typeface="Times New Roman"/>
              <a:ea typeface="Times New Roman"/>
              <a:cs typeface="Times New Roman"/>
              <a:sym typeface="Times New Roman"/>
            </a:endParaRPr>
          </a:p>
          <a:p>
            <a:pPr indent="0" lvl="0" marL="0" rtl="0" algn="l">
              <a:spcBef>
                <a:spcPts val="0"/>
              </a:spcBef>
              <a:spcAft>
                <a:spcPts val="0"/>
              </a:spcAft>
              <a:buNone/>
            </a:pPr>
            <a:r>
              <a:t/>
            </a:r>
            <a:endParaRPr sz="1600">
              <a:latin typeface="Century Gothic"/>
              <a:ea typeface="Century Gothic"/>
              <a:cs typeface="Century Gothic"/>
              <a:sym typeface="Century Gothic"/>
            </a:endParaRPr>
          </a:p>
        </p:txBody>
      </p:sp>
      <p:sp>
        <p:nvSpPr>
          <p:cNvPr id="184" name="Google Shape;184;p25"/>
          <p:cNvSpPr txBox="1"/>
          <p:nvPr/>
        </p:nvSpPr>
        <p:spPr>
          <a:xfrm>
            <a:off x="2327250" y="706900"/>
            <a:ext cx="75375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4000">
                <a:latin typeface="Times New Roman"/>
                <a:ea typeface="Times New Roman"/>
                <a:cs typeface="Times New Roman"/>
                <a:sym typeface="Times New Roman"/>
              </a:rPr>
              <a:t>MODULE DESCRIPTION</a:t>
            </a:r>
            <a:endParaRPr b="1" sz="4000">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6"/>
          <p:cNvSpPr txBox="1"/>
          <p:nvPr>
            <p:ph type="title"/>
          </p:nvPr>
        </p:nvSpPr>
        <p:spPr>
          <a:xfrm>
            <a:off x="1190376" y="1126800"/>
            <a:ext cx="4349700" cy="587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sz="3400">
                <a:latin typeface="Times New Roman"/>
                <a:ea typeface="Times New Roman"/>
                <a:cs typeface="Times New Roman"/>
                <a:sym typeface="Times New Roman"/>
              </a:rPr>
              <a:t>SEGMENTATION</a:t>
            </a:r>
            <a:endParaRPr b="1" sz="3400">
              <a:latin typeface="Times New Roman"/>
              <a:ea typeface="Times New Roman"/>
              <a:cs typeface="Times New Roman"/>
              <a:sym typeface="Times New Roman"/>
            </a:endParaRPr>
          </a:p>
        </p:txBody>
      </p:sp>
      <p:sp>
        <p:nvSpPr>
          <p:cNvPr id="191" name="Google Shape;191;p26"/>
          <p:cNvSpPr txBox="1"/>
          <p:nvPr/>
        </p:nvSpPr>
        <p:spPr>
          <a:xfrm>
            <a:off x="972475" y="1938300"/>
            <a:ext cx="6610800" cy="2981400"/>
          </a:xfrm>
          <a:prstGeom prst="rect">
            <a:avLst/>
          </a:prstGeom>
          <a:noFill/>
          <a:ln>
            <a:noFill/>
          </a:ln>
        </p:spPr>
        <p:txBody>
          <a:bodyPr anchorCtr="0" anchor="t" bIns="91425" lIns="91425" spcFirstLastPara="1" rIns="91425" wrap="square" tIns="91425">
            <a:spAutoFit/>
          </a:bodyPr>
          <a:lstStyle/>
          <a:p>
            <a:pPr indent="-374650" lvl="0" marL="457200" rtl="0" algn="just">
              <a:lnSpc>
                <a:spcPct val="115000"/>
              </a:lnSpc>
              <a:spcBef>
                <a:spcPts val="0"/>
              </a:spcBef>
              <a:spcAft>
                <a:spcPts val="0"/>
              </a:spcAft>
              <a:buSzPts val="2300"/>
              <a:buFont typeface="Times New Roman"/>
              <a:buChar char="●"/>
            </a:pPr>
            <a:r>
              <a:rPr lang="en-US" sz="2300">
                <a:latin typeface="Times New Roman"/>
                <a:ea typeface="Times New Roman"/>
                <a:cs typeface="Times New Roman"/>
                <a:sym typeface="Times New Roman"/>
              </a:rPr>
              <a:t>Segmentation technique is to separate out tumor region from MRI image. </a:t>
            </a:r>
            <a:endParaRPr sz="2300">
              <a:latin typeface="Times New Roman"/>
              <a:ea typeface="Times New Roman"/>
              <a:cs typeface="Times New Roman"/>
              <a:sym typeface="Times New Roman"/>
            </a:endParaRPr>
          </a:p>
          <a:p>
            <a:pPr indent="-374650" lvl="0" marL="457200" rtl="0" algn="just">
              <a:lnSpc>
                <a:spcPct val="115000"/>
              </a:lnSpc>
              <a:spcBef>
                <a:spcPts val="0"/>
              </a:spcBef>
              <a:spcAft>
                <a:spcPts val="0"/>
              </a:spcAft>
              <a:buSzPts val="2300"/>
              <a:buFont typeface="Times New Roman"/>
              <a:buChar char="●"/>
            </a:pPr>
            <a:r>
              <a:rPr lang="en-US" sz="2300">
                <a:latin typeface="Times New Roman"/>
                <a:ea typeface="Times New Roman"/>
                <a:cs typeface="Times New Roman"/>
                <a:sym typeface="Times New Roman"/>
              </a:rPr>
              <a:t>Using segmentation it is possible to identify objects, boundaries, location in an image.</a:t>
            </a:r>
            <a:endParaRPr sz="2300">
              <a:latin typeface="Times New Roman"/>
              <a:ea typeface="Times New Roman"/>
              <a:cs typeface="Times New Roman"/>
              <a:sym typeface="Times New Roman"/>
            </a:endParaRPr>
          </a:p>
          <a:p>
            <a:pPr indent="-374650" lvl="0" marL="457200" rtl="0" algn="just">
              <a:lnSpc>
                <a:spcPct val="115000"/>
              </a:lnSpc>
              <a:spcBef>
                <a:spcPts val="0"/>
              </a:spcBef>
              <a:spcAft>
                <a:spcPts val="0"/>
              </a:spcAft>
              <a:buSzPts val="2300"/>
              <a:buFont typeface="Times New Roman"/>
              <a:buChar char="●"/>
            </a:pPr>
            <a:r>
              <a:rPr lang="en-US" sz="2300">
                <a:latin typeface="Times New Roman"/>
                <a:ea typeface="Times New Roman"/>
                <a:cs typeface="Times New Roman"/>
                <a:sym typeface="Times New Roman"/>
              </a:rPr>
              <a:t>It is used to achieve the goal to obtain the more meaningful and easier to analyze an image as it simply  change the image representation.</a:t>
            </a:r>
            <a:endParaRPr sz="2500">
              <a:latin typeface="Times New Roman"/>
              <a:ea typeface="Times New Roman"/>
              <a:cs typeface="Times New Roman"/>
              <a:sym typeface="Times New Roman"/>
            </a:endParaRPr>
          </a:p>
        </p:txBody>
      </p:sp>
      <p:pic>
        <p:nvPicPr>
          <p:cNvPr id="192" name="Google Shape;192;p26"/>
          <p:cNvPicPr preferRelativeResize="0"/>
          <p:nvPr/>
        </p:nvPicPr>
        <p:blipFill>
          <a:blip r:embed="rId3">
            <a:alphaModFix/>
          </a:blip>
          <a:stretch>
            <a:fillRect/>
          </a:stretch>
        </p:blipFill>
        <p:spPr>
          <a:xfrm>
            <a:off x="8258625" y="2577500"/>
            <a:ext cx="1915300" cy="1915300"/>
          </a:xfrm>
          <a:prstGeom prst="rect">
            <a:avLst/>
          </a:prstGeom>
          <a:noFill/>
          <a:ln>
            <a:noFill/>
          </a:ln>
        </p:spPr>
      </p:pic>
      <p:sp>
        <p:nvSpPr>
          <p:cNvPr id="193" name="Google Shape;193;p26"/>
          <p:cNvSpPr txBox="1"/>
          <p:nvPr/>
        </p:nvSpPr>
        <p:spPr>
          <a:xfrm>
            <a:off x="8299775" y="4649425"/>
            <a:ext cx="1833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Times New Roman"/>
                <a:ea typeface="Times New Roman"/>
                <a:cs typeface="Times New Roman"/>
                <a:sym typeface="Times New Roman"/>
              </a:rPr>
              <a:t>SEGMENTED IMAGE</a:t>
            </a:r>
            <a:endParaRPr b="1" sz="1200">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7"/>
          <p:cNvSpPr txBox="1"/>
          <p:nvPr>
            <p:ph type="title"/>
          </p:nvPr>
        </p:nvSpPr>
        <p:spPr>
          <a:xfrm>
            <a:off x="1153526" y="1024975"/>
            <a:ext cx="4349700" cy="587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sz="2500">
                <a:latin typeface="Times New Roman"/>
                <a:ea typeface="Times New Roman"/>
                <a:cs typeface="Times New Roman"/>
                <a:sym typeface="Times New Roman"/>
              </a:rPr>
              <a:t>FEATURE EXTRACTION</a:t>
            </a:r>
            <a:endParaRPr b="1" sz="2500">
              <a:latin typeface="Times New Roman"/>
              <a:ea typeface="Times New Roman"/>
              <a:cs typeface="Times New Roman"/>
              <a:sym typeface="Times New Roman"/>
            </a:endParaRPr>
          </a:p>
        </p:txBody>
      </p:sp>
      <p:sp>
        <p:nvSpPr>
          <p:cNvPr id="200" name="Google Shape;200;p27"/>
          <p:cNvSpPr txBox="1"/>
          <p:nvPr/>
        </p:nvSpPr>
        <p:spPr>
          <a:xfrm>
            <a:off x="1153525" y="1612675"/>
            <a:ext cx="6610800" cy="3698100"/>
          </a:xfrm>
          <a:prstGeom prst="rect">
            <a:avLst/>
          </a:prstGeom>
          <a:noFill/>
          <a:ln>
            <a:noFill/>
          </a:ln>
        </p:spPr>
        <p:txBody>
          <a:bodyPr anchorCtr="0" anchor="t" bIns="91425" lIns="91425" spcFirstLastPara="1" rIns="91425" wrap="square" tIns="91425">
            <a:spAutoFit/>
          </a:bodyPr>
          <a:lstStyle/>
          <a:p>
            <a:pPr indent="-387350" lvl="0" marL="457200" rtl="0" algn="just">
              <a:lnSpc>
                <a:spcPct val="115000"/>
              </a:lnSpc>
              <a:spcBef>
                <a:spcPts val="0"/>
              </a:spcBef>
              <a:spcAft>
                <a:spcPts val="0"/>
              </a:spcAft>
              <a:buSzPts val="2500"/>
              <a:buFont typeface="Times New Roman"/>
              <a:buChar char="●"/>
            </a:pPr>
            <a:r>
              <a:rPr lang="en-US" sz="2500">
                <a:latin typeface="Times New Roman"/>
                <a:ea typeface="Times New Roman"/>
                <a:cs typeface="Times New Roman"/>
                <a:sym typeface="Times New Roman"/>
              </a:rPr>
              <a:t>Feature extraction is the process of  extracting  the features of segmented brain tumor. </a:t>
            </a:r>
            <a:endParaRPr sz="2500">
              <a:latin typeface="Times New Roman"/>
              <a:ea typeface="Times New Roman"/>
              <a:cs typeface="Times New Roman"/>
              <a:sym typeface="Times New Roman"/>
            </a:endParaRPr>
          </a:p>
          <a:p>
            <a:pPr indent="-387350" lvl="0" marL="457200" rtl="0" algn="just">
              <a:lnSpc>
                <a:spcPct val="115000"/>
              </a:lnSpc>
              <a:spcBef>
                <a:spcPts val="0"/>
              </a:spcBef>
              <a:spcAft>
                <a:spcPts val="0"/>
              </a:spcAft>
              <a:buSzPts val="2500"/>
              <a:buFont typeface="Times New Roman"/>
              <a:buChar char="●"/>
            </a:pPr>
            <a:r>
              <a:rPr lang="en-US" sz="2500">
                <a:latin typeface="Times New Roman"/>
                <a:ea typeface="Times New Roman"/>
                <a:cs typeface="Times New Roman"/>
                <a:sym typeface="Times New Roman"/>
              </a:rPr>
              <a:t>It  is a crucial task in case of brain tumor because of the complex structure of brain.</a:t>
            </a:r>
            <a:endParaRPr sz="2500">
              <a:latin typeface="Times New Roman"/>
              <a:ea typeface="Times New Roman"/>
              <a:cs typeface="Times New Roman"/>
              <a:sym typeface="Times New Roman"/>
            </a:endParaRPr>
          </a:p>
          <a:p>
            <a:pPr indent="-387350" lvl="0" marL="457200" rtl="0" algn="just">
              <a:lnSpc>
                <a:spcPct val="115000"/>
              </a:lnSpc>
              <a:spcBef>
                <a:spcPts val="0"/>
              </a:spcBef>
              <a:spcAft>
                <a:spcPts val="0"/>
              </a:spcAft>
              <a:buSzPts val="2500"/>
              <a:buFont typeface="Times New Roman"/>
              <a:buChar char="●"/>
            </a:pPr>
            <a:r>
              <a:rPr lang="en-US" sz="2500">
                <a:latin typeface="Times New Roman"/>
                <a:ea typeface="Times New Roman"/>
                <a:cs typeface="Times New Roman"/>
                <a:sym typeface="Times New Roman"/>
              </a:rPr>
              <a:t>Certain parameters are taken into account for feature extraction as size, shape, composition, location of image.</a:t>
            </a:r>
            <a:endParaRPr sz="2500">
              <a:latin typeface="Times New Roman"/>
              <a:ea typeface="Times New Roman"/>
              <a:cs typeface="Times New Roman"/>
              <a:sym typeface="Times New Roman"/>
            </a:endParaRPr>
          </a:p>
          <a:p>
            <a:pPr indent="0" lvl="0" marL="0" rtl="0" algn="just">
              <a:spcBef>
                <a:spcPts val="0"/>
              </a:spcBef>
              <a:spcAft>
                <a:spcPts val="0"/>
              </a:spcAft>
              <a:buNone/>
            </a:pPr>
            <a:r>
              <a:t/>
            </a:r>
            <a:endParaRPr sz="2700">
              <a:latin typeface="Times New Roman"/>
              <a:ea typeface="Times New Roman"/>
              <a:cs typeface="Times New Roman"/>
              <a:sym typeface="Times New Roman"/>
            </a:endParaRPr>
          </a:p>
        </p:txBody>
      </p:sp>
      <p:sp>
        <p:nvSpPr>
          <p:cNvPr id="201" name="Google Shape;201;p27"/>
          <p:cNvSpPr txBox="1"/>
          <p:nvPr/>
        </p:nvSpPr>
        <p:spPr>
          <a:xfrm>
            <a:off x="8608650" y="3525625"/>
            <a:ext cx="1833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Times New Roman"/>
                <a:ea typeface="Times New Roman"/>
                <a:cs typeface="Times New Roman"/>
                <a:sym typeface="Times New Roman"/>
              </a:rPr>
              <a:t>EXTRACTED TUMOR</a:t>
            </a:r>
            <a:endParaRPr b="1" sz="1200">
              <a:latin typeface="Times New Roman"/>
              <a:ea typeface="Times New Roman"/>
              <a:cs typeface="Times New Roman"/>
              <a:sym typeface="Times New Roman"/>
            </a:endParaRPr>
          </a:p>
        </p:txBody>
      </p:sp>
      <p:pic>
        <p:nvPicPr>
          <p:cNvPr id="202" name="Google Shape;202;p27"/>
          <p:cNvPicPr preferRelativeResize="0"/>
          <p:nvPr/>
        </p:nvPicPr>
        <p:blipFill>
          <a:blip r:embed="rId3">
            <a:alphaModFix/>
          </a:blip>
          <a:stretch>
            <a:fillRect/>
          </a:stretch>
        </p:blipFill>
        <p:spPr>
          <a:xfrm>
            <a:off x="8383844" y="2235200"/>
            <a:ext cx="2282606" cy="1207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8"/>
          <p:cNvSpPr txBox="1"/>
          <p:nvPr>
            <p:ph type="title"/>
          </p:nvPr>
        </p:nvSpPr>
        <p:spPr>
          <a:xfrm>
            <a:off x="1153500" y="1004375"/>
            <a:ext cx="4391100" cy="587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sz="2500">
                <a:latin typeface="Times New Roman"/>
                <a:ea typeface="Times New Roman"/>
                <a:cs typeface="Times New Roman"/>
                <a:sym typeface="Times New Roman"/>
              </a:rPr>
              <a:t>CLASSIFICATION</a:t>
            </a:r>
            <a:endParaRPr b="1" sz="2500">
              <a:latin typeface="Times New Roman"/>
              <a:ea typeface="Times New Roman"/>
              <a:cs typeface="Times New Roman"/>
              <a:sym typeface="Times New Roman"/>
            </a:endParaRPr>
          </a:p>
        </p:txBody>
      </p:sp>
      <p:sp>
        <p:nvSpPr>
          <p:cNvPr id="209" name="Google Shape;209;p28"/>
          <p:cNvSpPr txBox="1"/>
          <p:nvPr/>
        </p:nvSpPr>
        <p:spPr>
          <a:xfrm>
            <a:off x="1153500" y="1592075"/>
            <a:ext cx="6610800" cy="3724800"/>
          </a:xfrm>
          <a:prstGeom prst="rect">
            <a:avLst/>
          </a:prstGeom>
          <a:noFill/>
          <a:ln>
            <a:noFill/>
          </a:ln>
        </p:spPr>
        <p:txBody>
          <a:bodyPr anchorCtr="0" anchor="t" bIns="91425" lIns="91425" spcFirstLastPara="1" rIns="91425" wrap="square" tIns="91425">
            <a:spAutoFit/>
          </a:bodyPr>
          <a:lstStyle/>
          <a:p>
            <a:pPr indent="-355600" lvl="0" marL="457200" rtl="0" algn="just">
              <a:lnSpc>
                <a:spcPct val="115000"/>
              </a:lnSpc>
              <a:spcBef>
                <a:spcPts val="1000"/>
              </a:spcBef>
              <a:spcAft>
                <a:spcPts val="0"/>
              </a:spcAft>
              <a:buSzPts val="2000"/>
              <a:buFont typeface="Times New Roman"/>
              <a:buChar char="●"/>
            </a:pPr>
            <a:r>
              <a:rPr lang="en-US" sz="2000">
                <a:latin typeface="Times New Roman"/>
                <a:ea typeface="Times New Roman"/>
                <a:cs typeface="Times New Roman"/>
                <a:sym typeface="Times New Roman"/>
              </a:rPr>
              <a:t>Image classification is a process of classifying the items according to its type and pattern from the image  in the dataset.</a:t>
            </a:r>
            <a:endParaRPr sz="2000">
              <a:latin typeface="Times New Roman"/>
              <a:ea typeface="Times New Roman"/>
              <a:cs typeface="Times New Roman"/>
              <a:sym typeface="Times New Roman"/>
            </a:endParaRPr>
          </a:p>
          <a:p>
            <a:pPr indent="-355600" lvl="0" marL="457200" rtl="0" algn="just">
              <a:lnSpc>
                <a:spcPct val="115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Image classification is performed using CNN algorithm. </a:t>
            </a:r>
            <a:endParaRPr sz="2000">
              <a:latin typeface="Times New Roman"/>
              <a:ea typeface="Times New Roman"/>
              <a:cs typeface="Times New Roman"/>
              <a:sym typeface="Times New Roman"/>
            </a:endParaRPr>
          </a:p>
          <a:p>
            <a:pPr indent="-355600" lvl="0" marL="457200" rtl="0" algn="just">
              <a:lnSpc>
                <a:spcPct val="115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CNN algorithm is used to classify it into normal brain or tumor brain.</a:t>
            </a:r>
            <a:endParaRPr sz="2000">
              <a:latin typeface="Times New Roman"/>
              <a:ea typeface="Times New Roman"/>
              <a:cs typeface="Times New Roman"/>
              <a:sym typeface="Times New Roman"/>
            </a:endParaRPr>
          </a:p>
          <a:p>
            <a:pPr indent="-355600" lvl="0" marL="457200" rtl="0" algn="just">
              <a:lnSpc>
                <a:spcPct val="115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For example, if we have an MRI brain image and we need to train our CNN on that image to classify it into “normal brain” or “tumor brain”.</a:t>
            </a:r>
            <a:endParaRPr sz="2000">
              <a:latin typeface="Times New Roman"/>
              <a:ea typeface="Times New Roman"/>
              <a:cs typeface="Times New Roman"/>
              <a:sym typeface="Times New Roman"/>
            </a:endParaRPr>
          </a:p>
          <a:p>
            <a:pPr indent="0" lvl="0" marL="0" rtl="0" algn="just">
              <a:spcBef>
                <a:spcPts val="0"/>
              </a:spcBef>
              <a:spcAft>
                <a:spcPts val="0"/>
              </a:spcAft>
              <a:buNone/>
            </a:pPr>
            <a:r>
              <a:t/>
            </a:r>
            <a:endParaRPr sz="2300">
              <a:latin typeface="Times New Roman"/>
              <a:ea typeface="Times New Roman"/>
              <a:cs typeface="Times New Roman"/>
              <a:sym typeface="Times New Roman"/>
            </a:endParaRPr>
          </a:p>
        </p:txBody>
      </p:sp>
      <p:pic>
        <p:nvPicPr>
          <p:cNvPr id="210" name="Google Shape;210;p28"/>
          <p:cNvPicPr preferRelativeResize="0"/>
          <p:nvPr/>
        </p:nvPicPr>
        <p:blipFill>
          <a:blip r:embed="rId3">
            <a:alphaModFix/>
          </a:blip>
          <a:stretch>
            <a:fillRect/>
          </a:stretch>
        </p:blipFill>
        <p:spPr>
          <a:xfrm>
            <a:off x="7951525" y="1888425"/>
            <a:ext cx="3453625" cy="2188275"/>
          </a:xfrm>
          <a:prstGeom prst="rect">
            <a:avLst/>
          </a:prstGeom>
          <a:noFill/>
          <a:ln>
            <a:noFill/>
          </a:ln>
        </p:spPr>
      </p:pic>
      <p:sp>
        <p:nvSpPr>
          <p:cNvPr id="211" name="Google Shape;211;p28"/>
          <p:cNvSpPr txBox="1"/>
          <p:nvPr/>
        </p:nvSpPr>
        <p:spPr>
          <a:xfrm>
            <a:off x="8249588" y="4200400"/>
            <a:ext cx="2857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Century Gothic"/>
                <a:ea typeface="Century Gothic"/>
                <a:cs typeface="Century Gothic"/>
                <a:sym typeface="Century Gothic"/>
              </a:rPr>
              <a:t>CLASSIFICATION USING CNN</a:t>
            </a:r>
            <a:endParaRPr b="1">
              <a:latin typeface="Century Gothic"/>
              <a:ea typeface="Century Gothic"/>
              <a:cs typeface="Century Gothic"/>
              <a:sym typeface="Century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9"/>
          <p:cNvSpPr txBox="1"/>
          <p:nvPr>
            <p:ph type="title"/>
          </p:nvPr>
        </p:nvSpPr>
        <p:spPr>
          <a:xfrm>
            <a:off x="1215300" y="983775"/>
            <a:ext cx="4391100" cy="587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sz="2500">
                <a:latin typeface="Times New Roman"/>
                <a:ea typeface="Times New Roman"/>
                <a:cs typeface="Times New Roman"/>
                <a:sym typeface="Times New Roman"/>
              </a:rPr>
              <a:t>TRAINING AND TESTING</a:t>
            </a:r>
            <a:endParaRPr b="1" sz="2500">
              <a:latin typeface="Times New Roman"/>
              <a:ea typeface="Times New Roman"/>
              <a:cs typeface="Times New Roman"/>
              <a:sym typeface="Times New Roman"/>
            </a:endParaRPr>
          </a:p>
        </p:txBody>
      </p:sp>
      <p:sp>
        <p:nvSpPr>
          <p:cNvPr id="218" name="Google Shape;218;p29"/>
          <p:cNvSpPr txBox="1"/>
          <p:nvPr/>
        </p:nvSpPr>
        <p:spPr>
          <a:xfrm>
            <a:off x="1256250" y="1714500"/>
            <a:ext cx="9679500" cy="5433600"/>
          </a:xfrm>
          <a:prstGeom prst="rect">
            <a:avLst/>
          </a:prstGeom>
          <a:noFill/>
          <a:ln>
            <a:noFill/>
          </a:ln>
        </p:spPr>
        <p:txBody>
          <a:bodyPr anchorCtr="0" anchor="t" bIns="91425" lIns="91425" spcFirstLastPara="1" rIns="91425" wrap="square" tIns="91425">
            <a:spAutoFit/>
          </a:bodyPr>
          <a:lstStyle/>
          <a:p>
            <a:pPr indent="-374650" lvl="0" marL="457200" rtl="0" algn="just">
              <a:spcBef>
                <a:spcPts val="0"/>
              </a:spcBef>
              <a:spcAft>
                <a:spcPts val="0"/>
              </a:spcAft>
              <a:buSzPts val="2300"/>
              <a:buFont typeface="Times New Roman"/>
              <a:buChar char="●"/>
            </a:pPr>
            <a:r>
              <a:rPr lang="en-US" sz="2300">
                <a:latin typeface="Times New Roman"/>
                <a:ea typeface="Times New Roman"/>
                <a:cs typeface="Times New Roman"/>
                <a:sym typeface="Times New Roman"/>
              </a:rPr>
              <a:t>Finally after processing of data , the very next task is training and testing. </a:t>
            </a:r>
            <a:endParaRPr sz="2300">
              <a:latin typeface="Times New Roman"/>
              <a:ea typeface="Times New Roman"/>
              <a:cs typeface="Times New Roman"/>
              <a:sym typeface="Times New Roman"/>
            </a:endParaRPr>
          </a:p>
          <a:p>
            <a:pPr indent="-374650" lvl="0" marL="457200" rtl="0" algn="just">
              <a:spcBef>
                <a:spcPts val="0"/>
              </a:spcBef>
              <a:spcAft>
                <a:spcPts val="0"/>
              </a:spcAft>
              <a:buSzPts val="2300"/>
              <a:buFont typeface="Times New Roman"/>
              <a:buChar char="●"/>
            </a:pPr>
            <a:r>
              <a:rPr lang="en-US" sz="2300">
                <a:latin typeface="Times New Roman"/>
                <a:ea typeface="Times New Roman"/>
                <a:cs typeface="Times New Roman"/>
                <a:sym typeface="Times New Roman"/>
              </a:rPr>
              <a:t>This is where performance of the algorithm, quality of data, and required output all appears out.</a:t>
            </a:r>
            <a:endParaRPr sz="2300">
              <a:latin typeface="Times New Roman"/>
              <a:ea typeface="Times New Roman"/>
              <a:cs typeface="Times New Roman"/>
              <a:sym typeface="Times New Roman"/>
            </a:endParaRPr>
          </a:p>
          <a:p>
            <a:pPr indent="-374650" lvl="0" marL="457200" rtl="0" algn="just">
              <a:spcBef>
                <a:spcPts val="0"/>
              </a:spcBef>
              <a:spcAft>
                <a:spcPts val="0"/>
              </a:spcAft>
              <a:buSzPts val="2300"/>
              <a:buFont typeface="Times New Roman"/>
              <a:buChar char="●"/>
            </a:pPr>
            <a:r>
              <a:rPr lang="en-US" sz="2300">
                <a:latin typeface="Times New Roman"/>
                <a:ea typeface="Times New Roman"/>
                <a:cs typeface="Times New Roman"/>
                <a:sym typeface="Times New Roman"/>
              </a:rPr>
              <a:t>From the huge data set collected 70 percent of the data is utilized for training and 30 percent of the data is reserved for testing. </a:t>
            </a:r>
            <a:endParaRPr sz="2300">
              <a:latin typeface="Times New Roman"/>
              <a:ea typeface="Times New Roman"/>
              <a:cs typeface="Times New Roman"/>
              <a:sym typeface="Times New Roman"/>
            </a:endParaRPr>
          </a:p>
          <a:p>
            <a:pPr indent="-374650" lvl="0" marL="457200" rtl="0" algn="just">
              <a:spcBef>
                <a:spcPts val="0"/>
              </a:spcBef>
              <a:spcAft>
                <a:spcPts val="0"/>
              </a:spcAft>
              <a:buSzPts val="2300"/>
              <a:buFont typeface="Times New Roman"/>
              <a:buChar char="●"/>
            </a:pPr>
            <a:r>
              <a:rPr lang="en-US" sz="2300">
                <a:latin typeface="Times New Roman"/>
                <a:ea typeface="Times New Roman"/>
                <a:cs typeface="Times New Roman"/>
                <a:sym typeface="Times New Roman"/>
              </a:rPr>
              <a:t>Training  is the process of making the machine to learn and giving it the capability to make further predictions based on the training it undergone. </a:t>
            </a:r>
            <a:endParaRPr sz="2300">
              <a:latin typeface="Times New Roman"/>
              <a:ea typeface="Times New Roman"/>
              <a:cs typeface="Times New Roman"/>
              <a:sym typeface="Times New Roman"/>
            </a:endParaRPr>
          </a:p>
          <a:p>
            <a:pPr indent="-374650" lvl="0" marL="457200" rtl="0" algn="just">
              <a:spcBef>
                <a:spcPts val="0"/>
              </a:spcBef>
              <a:spcAft>
                <a:spcPts val="0"/>
              </a:spcAft>
              <a:buSzPts val="2300"/>
              <a:buFont typeface="Times New Roman"/>
              <a:buChar char="●"/>
            </a:pPr>
            <a:r>
              <a:rPr lang="en-US" sz="2300">
                <a:latin typeface="Times New Roman"/>
                <a:ea typeface="Times New Roman"/>
                <a:cs typeface="Times New Roman"/>
                <a:sym typeface="Times New Roman"/>
              </a:rPr>
              <a:t>Testing means having a predefined data set, the model is tested whether it is working properly or not and is giving the right prediction or not. </a:t>
            </a:r>
            <a:endParaRPr sz="2300">
              <a:latin typeface="Times New Roman"/>
              <a:ea typeface="Times New Roman"/>
              <a:cs typeface="Times New Roman"/>
              <a:sym typeface="Times New Roman"/>
            </a:endParaRPr>
          </a:p>
          <a:p>
            <a:pPr indent="-374650" lvl="0" marL="457200" rtl="0" algn="just">
              <a:spcBef>
                <a:spcPts val="0"/>
              </a:spcBef>
              <a:spcAft>
                <a:spcPts val="0"/>
              </a:spcAft>
              <a:buSzPts val="2300"/>
              <a:buFont typeface="Times New Roman"/>
              <a:buChar char="●"/>
            </a:pPr>
            <a:r>
              <a:rPr lang="en-US" sz="2300">
                <a:latin typeface="Times New Roman"/>
                <a:ea typeface="Times New Roman"/>
                <a:cs typeface="Times New Roman"/>
                <a:sym typeface="Times New Roman"/>
              </a:rPr>
              <a:t>If maximum number of predictions are right then model will have a good accuracy percentage and is reliable to continue with otherwise better to change the model. </a:t>
            </a:r>
            <a:endParaRPr sz="2300">
              <a:latin typeface="Times New Roman"/>
              <a:ea typeface="Times New Roman"/>
              <a:cs typeface="Times New Roman"/>
              <a:sym typeface="Times New Roman"/>
            </a:endParaRPr>
          </a:p>
          <a:p>
            <a:pPr indent="-241300" lvl="0" marL="342900" rtl="0" algn="just">
              <a:spcBef>
                <a:spcPts val="1200"/>
              </a:spcBef>
              <a:spcAft>
                <a:spcPts val="0"/>
              </a:spcAft>
              <a:buClr>
                <a:schemeClr val="dk1"/>
              </a:buClr>
              <a:buSzPts val="1600"/>
              <a:buFont typeface="Arial"/>
              <a:buNone/>
            </a:pPr>
            <a:r>
              <a:t/>
            </a:r>
            <a:endParaRPr sz="2300">
              <a:latin typeface="Times New Roman"/>
              <a:ea typeface="Times New Roman"/>
              <a:cs typeface="Times New Roman"/>
              <a:sym typeface="Times New Roman"/>
            </a:endParaRPr>
          </a:p>
          <a:p>
            <a:pPr indent="0" lvl="0" marL="457200" rtl="0" algn="just">
              <a:lnSpc>
                <a:spcPct val="115000"/>
              </a:lnSpc>
              <a:spcBef>
                <a:spcPts val="1200"/>
              </a:spcBef>
              <a:spcAft>
                <a:spcPts val="0"/>
              </a:spcAft>
              <a:buClr>
                <a:schemeClr val="dk1"/>
              </a:buClr>
              <a:buSzPts val="1300"/>
              <a:buFont typeface="Arial"/>
              <a:buNone/>
            </a:pPr>
            <a:r>
              <a:t/>
            </a:r>
            <a:endParaRPr sz="22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2"/>
          <p:cNvSpPr txBox="1"/>
          <p:nvPr>
            <p:ph type="title"/>
          </p:nvPr>
        </p:nvSpPr>
        <p:spPr>
          <a:xfrm>
            <a:off x="623150" y="595550"/>
            <a:ext cx="10379700" cy="5355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3F3F3F"/>
              </a:buClr>
              <a:buSzPts val="2800"/>
              <a:buFont typeface="Century Gothic"/>
              <a:buNone/>
            </a:pPr>
            <a:r>
              <a:rPr b="1" lang="en-US">
                <a:latin typeface="Times New Roman"/>
                <a:ea typeface="Times New Roman"/>
                <a:cs typeface="Times New Roman"/>
                <a:sym typeface="Times New Roman"/>
              </a:rPr>
              <a:t>INTRODUCTION</a:t>
            </a:r>
            <a:endParaRPr b="1">
              <a:latin typeface="Times New Roman"/>
              <a:ea typeface="Times New Roman"/>
              <a:cs typeface="Times New Roman"/>
              <a:sym typeface="Times New Roman"/>
            </a:endParaRPr>
          </a:p>
        </p:txBody>
      </p:sp>
      <p:sp>
        <p:nvSpPr>
          <p:cNvPr id="88" name="Google Shape;88;p12"/>
          <p:cNvSpPr txBox="1"/>
          <p:nvPr/>
        </p:nvSpPr>
        <p:spPr>
          <a:xfrm>
            <a:off x="1054950" y="1131050"/>
            <a:ext cx="10082100" cy="49254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dk1"/>
              </a:buClr>
              <a:buSzPts val="2200"/>
              <a:buFont typeface="Times New Roman"/>
              <a:buChar char="●"/>
            </a:pPr>
            <a:r>
              <a:rPr lang="en-US" sz="2200">
                <a:solidFill>
                  <a:schemeClr val="dk1"/>
                </a:solidFill>
                <a:latin typeface="Times New Roman"/>
                <a:ea typeface="Times New Roman"/>
                <a:cs typeface="Times New Roman"/>
                <a:sym typeface="Times New Roman"/>
              </a:rPr>
              <a:t>Cancer is a group of diseases characterized by the uncontrollable growth and rapid spread of abnormal cells which damages the nearby healthy tissues of brain. </a:t>
            </a:r>
            <a:endParaRPr sz="2200">
              <a:solidFill>
                <a:schemeClr val="dk1"/>
              </a:solidFill>
              <a:latin typeface="Times New Roman"/>
              <a:ea typeface="Times New Roman"/>
              <a:cs typeface="Times New Roman"/>
              <a:sym typeface="Times New Roman"/>
            </a:endParaRPr>
          </a:p>
          <a:p>
            <a:pPr indent="-368300" lvl="0" marL="457200" rtl="0" algn="l">
              <a:spcBef>
                <a:spcPts val="0"/>
              </a:spcBef>
              <a:spcAft>
                <a:spcPts val="0"/>
              </a:spcAft>
              <a:buClr>
                <a:schemeClr val="dk1"/>
              </a:buClr>
              <a:buSzPts val="2200"/>
              <a:buFont typeface="Times New Roman"/>
              <a:buChar char="●"/>
            </a:pPr>
            <a:r>
              <a:rPr lang="en-US" sz="2200">
                <a:solidFill>
                  <a:schemeClr val="dk1"/>
                </a:solidFill>
                <a:latin typeface="Times New Roman"/>
                <a:ea typeface="Times New Roman"/>
                <a:cs typeface="Times New Roman"/>
                <a:sym typeface="Times New Roman"/>
              </a:rPr>
              <a:t>In this system, we propose machine learning strategies to improve cancer characterization, Inspired by learning from CNN approaches. </a:t>
            </a:r>
            <a:endParaRPr sz="2200">
              <a:solidFill>
                <a:schemeClr val="dk1"/>
              </a:solidFill>
              <a:latin typeface="Times New Roman"/>
              <a:ea typeface="Times New Roman"/>
              <a:cs typeface="Times New Roman"/>
              <a:sym typeface="Times New Roman"/>
            </a:endParaRPr>
          </a:p>
          <a:p>
            <a:pPr indent="-368300" lvl="0" marL="457200" rtl="0" algn="l">
              <a:spcBef>
                <a:spcPts val="0"/>
              </a:spcBef>
              <a:spcAft>
                <a:spcPts val="0"/>
              </a:spcAft>
              <a:buClr>
                <a:schemeClr val="dk1"/>
              </a:buClr>
              <a:buSzPts val="2200"/>
              <a:buFont typeface="Times New Roman"/>
              <a:buChar char="●"/>
            </a:pPr>
            <a:r>
              <a:rPr lang="en-US" sz="2200">
                <a:solidFill>
                  <a:schemeClr val="dk1"/>
                </a:solidFill>
                <a:latin typeface="Times New Roman"/>
                <a:ea typeface="Times New Roman"/>
                <a:cs typeface="Times New Roman"/>
                <a:sym typeface="Times New Roman"/>
              </a:rPr>
              <a:t>MRI(Magnetic Resonance Imaging) is a widely used imaging technique to diagnose these tumors.</a:t>
            </a:r>
            <a:endParaRPr sz="2200">
              <a:solidFill>
                <a:schemeClr val="dk1"/>
              </a:solidFill>
              <a:latin typeface="Times New Roman"/>
              <a:ea typeface="Times New Roman"/>
              <a:cs typeface="Times New Roman"/>
              <a:sym typeface="Times New Roman"/>
            </a:endParaRPr>
          </a:p>
          <a:p>
            <a:pPr indent="-368300" lvl="0" marL="457200" rtl="0" algn="l">
              <a:spcBef>
                <a:spcPts val="0"/>
              </a:spcBef>
              <a:spcAft>
                <a:spcPts val="0"/>
              </a:spcAft>
              <a:buClr>
                <a:schemeClr val="dk1"/>
              </a:buClr>
              <a:buSzPts val="2200"/>
              <a:buFont typeface="Times New Roman"/>
              <a:buChar char="●"/>
            </a:pPr>
            <a:r>
              <a:rPr lang="en-US" sz="2200">
                <a:solidFill>
                  <a:schemeClr val="dk1"/>
                </a:solidFill>
                <a:latin typeface="Times New Roman"/>
                <a:ea typeface="Times New Roman"/>
                <a:cs typeface="Times New Roman"/>
                <a:sym typeface="Times New Roman"/>
              </a:rPr>
              <a:t>But the large amount of data produced by MRI needs manual Segmentation in a reasonable time.</a:t>
            </a:r>
            <a:endParaRPr sz="2200">
              <a:solidFill>
                <a:schemeClr val="dk1"/>
              </a:solidFill>
              <a:latin typeface="Times New Roman"/>
              <a:ea typeface="Times New Roman"/>
              <a:cs typeface="Times New Roman"/>
              <a:sym typeface="Times New Roman"/>
            </a:endParaRPr>
          </a:p>
          <a:p>
            <a:pPr indent="-368300" lvl="0" marL="457200" rtl="0" algn="l">
              <a:spcBef>
                <a:spcPts val="0"/>
              </a:spcBef>
              <a:spcAft>
                <a:spcPts val="0"/>
              </a:spcAft>
              <a:buClr>
                <a:schemeClr val="dk1"/>
              </a:buClr>
              <a:buSzPts val="2200"/>
              <a:buFont typeface="Times New Roman"/>
              <a:buChar char="●"/>
            </a:pPr>
            <a:r>
              <a:rPr lang="en-US" sz="2200">
                <a:solidFill>
                  <a:schemeClr val="dk1"/>
                </a:solidFill>
                <a:latin typeface="Times New Roman"/>
                <a:ea typeface="Times New Roman"/>
                <a:cs typeface="Times New Roman"/>
                <a:sym typeface="Times New Roman"/>
              </a:rPr>
              <a:t>To reduce time and manual power, automatic and reliable segmentation methods are required.</a:t>
            </a:r>
            <a:endParaRPr sz="2200">
              <a:solidFill>
                <a:schemeClr val="dk1"/>
              </a:solidFill>
              <a:latin typeface="Times New Roman"/>
              <a:ea typeface="Times New Roman"/>
              <a:cs typeface="Times New Roman"/>
              <a:sym typeface="Times New Roman"/>
            </a:endParaRPr>
          </a:p>
          <a:p>
            <a:pPr indent="-368300" lvl="0" marL="457200" rtl="0" algn="l">
              <a:spcBef>
                <a:spcPts val="0"/>
              </a:spcBef>
              <a:spcAft>
                <a:spcPts val="0"/>
              </a:spcAft>
              <a:buClr>
                <a:schemeClr val="dk1"/>
              </a:buClr>
              <a:buSzPts val="2200"/>
              <a:buFont typeface="Times New Roman"/>
              <a:buChar char="●"/>
            </a:pPr>
            <a:r>
              <a:rPr lang="en-US" sz="2200">
                <a:solidFill>
                  <a:schemeClr val="dk1"/>
                </a:solidFill>
                <a:latin typeface="Times New Roman"/>
                <a:ea typeface="Times New Roman"/>
                <a:cs typeface="Times New Roman"/>
                <a:sym typeface="Times New Roman"/>
              </a:rPr>
              <a:t>This machine learning based system detects the size,shape and location of the tumor by segmenting methods using CNN algorithm.</a:t>
            </a:r>
            <a:endParaRPr sz="2200">
              <a:solidFill>
                <a:schemeClr val="dk1"/>
              </a:solidFill>
              <a:latin typeface="Times New Roman"/>
              <a:ea typeface="Times New Roman"/>
              <a:cs typeface="Times New Roman"/>
              <a:sym typeface="Times New Roman"/>
            </a:endParaRPr>
          </a:p>
          <a:p>
            <a:pPr indent="-368300" lvl="0" marL="457200" rtl="0" algn="l">
              <a:spcBef>
                <a:spcPts val="0"/>
              </a:spcBef>
              <a:spcAft>
                <a:spcPts val="0"/>
              </a:spcAft>
              <a:buClr>
                <a:schemeClr val="dk1"/>
              </a:buClr>
              <a:buSzPts val="2200"/>
              <a:buFont typeface="Times New Roman"/>
              <a:buChar char="●"/>
            </a:pPr>
            <a:r>
              <a:rPr lang="en-US" sz="2200">
                <a:solidFill>
                  <a:schemeClr val="dk1"/>
                </a:solidFill>
                <a:latin typeface="Times New Roman"/>
                <a:ea typeface="Times New Roman"/>
                <a:cs typeface="Times New Roman"/>
                <a:sym typeface="Times New Roman"/>
              </a:rPr>
              <a:t>Also,treatment suggestion like therapies, medications…etc will be displayed when the tumor is detected.</a:t>
            </a:r>
            <a:endParaRPr sz="2200">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0"/>
          <p:cNvSpPr txBox="1"/>
          <p:nvPr>
            <p:ph type="title"/>
          </p:nvPr>
        </p:nvSpPr>
        <p:spPr>
          <a:xfrm>
            <a:off x="1297650" y="1004350"/>
            <a:ext cx="9251400" cy="587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sz="2500">
                <a:latin typeface="Times New Roman"/>
                <a:ea typeface="Times New Roman"/>
                <a:cs typeface="Times New Roman"/>
                <a:sym typeface="Times New Roman"/>
              </a:rPr>
              <a:t>TREATMENT SUGGESTION</a:t>
            </a:r>
            <a:endParaRPr b="1" sz="2500">
              <a:latin typeface="Times New Roman"/>
              <a:ea typeface="Times New Roman"/>
              <a:cs typeface="Times New Roman"/>
              <a:sym typeface="Times New Roman"/>
            </a:endParaRPr>
          </a:p>
        </p:txBody>
      </p:sp>
      <p:sp>
        <p:nvSpPr>
          <p:cNvPr id="225" name="Google Shape;225;p30"/>
          <p:cNvSpPr txBox="1"/>
          <p:nvPr/>
        </p:nvSpPr>
        <p:spPr>
          <a:xfrm>
            <a:off x="935200" y="1592050"/>
            <a:ext cx="10297200" cy="538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sz="2300">
              <a:latin typeface="Times New Roman"/>
              <a:ea typeface="Times New Roman"/>
              <a:cs typeface="Times New Roman"/>
              <a:sym typeface="Times New Roman"/>
            </a:endParaRPr>
          </a:p>
        </p:txBody>
      </p:sp>
      <p:sp>
        <p:nvSpPr>
          <p:cNvPr id="226" name="Google Shape;226;p30"/>
          <p:cNvSpPr txBox="1"/>
          <p:nvPr/>
        </p:nvSpPr>
        <p:spPr>
          <a:xfrm>
            <a:off x="1285300" y="1509650"/>
            <a:ext cx="9597000" cy="5448900"/>
          </a:xfrm>
          <a:prstGeom prst="rect">
            <a:avLst/>
          </a:prstGeom>
          <a:noFill/>
          <a:ln>
            <a:noFill/>
          </a:ln>
        </p:spPr>
        <p:txBody>
          <a:bodyPr anchorCtr="0" anchor="t" bIns="91425" lIns="91425" spcFirstLastPara="1" rIns="91425" wrap="square" tIns="91425">
            <a:spAutoFit/>
          </a:bodyPr>
          <a:lstStyle/>
          <a:p>
            <a:pPr indent="-355600" lvl="0" marL="457200" rtl="0" algn="just">
              <a:lnSpc>
                <a:spcPct val="115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Treatment suggestions includes types of treatment that are the standard of care for a brain tumor.“Standard of Care” means the best treatments known.</a:t>
            </a:r>
            <a:endParaRPr sz="2000">
              <a:latin typeface="Times New Roman"/>
              <a:ea typeface="Times New Roman"/>
              <a:cs typeface="Times New Roman"/>
              <a:sym typeface="Times New Roman"/>
            </a:endParaRPr>
          </a:p>
          <a:p>
            <a:pPr indent="-355600" lvl="0" marL="457200" rtl="0" algn="just">
              <a:lnSpc>
                <a:spcPct val="115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Treatment for a brain tumor depends on size, type and location of the tumor cells.</a:t>
            </a:r>
            <a:endParaRPr sz="2000">
              <a:latin typeface="Times New Roman"/>
              <a:ea typeface="Times New Roman"/>
              <a:cs typeface="Times New Roman"/>
              <a:sym typeface="Times New Roman"/>
            </a:endParaRPr>
          </a:p>
          <a:p>
            <a:pPr indent="-355600" lvl="0" marL="457200" rtl="0" algn="just">
              <a:lnSpc>
                <a:spcPct val="115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Treatment includes surgery,radiation and chemotherapy.</a:t>
            </a:r>
            <a:endParaRPr sz="2000">
              <a:latin typeface="Times New Roman"/>
              <a:ea typeface="Times New Roman"/>
              <a:cs typeface="Times New Roman"/>
              <a:sym typeface="Times New Roman"/>
            </a:endParaRPr>
          </a:p>
          <a:p>
            <a:pPr indent="-355600" lvl="0" marL="457200" rtl="0" algn="just">
              <a:lnSpc>
                <a:spcPct val="115000"/>
              </a:lnSpc>
              <a:spcBef>
                <a:spcPts val="0"/>
              </a:spcBef>
              <a:spcAft>
                <a:spcPts val="0"/>
              </a:spcAft>
              <a:buSzPts val="2000"/>
              <a:buFont typeface="Times New Roman"/>
              <a:buChar char="●"/>
            </a:pPr>
            <a:r>
              <a:rPr b="1" lang="en-US" sz="2000">
                <a:latin typeface="Times New Roman"/>
                <a:ea typeface="Times New Roman"/>
                <a:cs typeface="Times New Roman"/>
                <a:sym typeface="Times New Roman"/>
              </a:rPr>
              <a:t>Surgery</a:t>
            </a:r>
            <a:endParaRPr b="1" sz="2000">
              <a:latin typeface="Times New Roman"/>
              <a:ea typeface="Times New Roman"/>
              <a:cs typeface="Times New Roman"/>
              <a:sym typeface="Times New Roman"/>
            </a:endParaRPr>
          </a:p>
          <a:p>
            <a:pPr indent="0" lvl="0" marL="914400" rtl="0" algn="just">
              <a:lnSpc>
                <a:spcPct val="115000"/>
              </a:lnSpc>
              <a:spcBef>
                <a:spcPts val="0"/>
              </a:spcBef>
              <a:spcAft>
                <a:spcPts val="0"/>
              </a:spcAft>
              <a:buNone/>
            </a:pPr>
            <a:r>
              <a:rPr lang="en-US" sz="2000">
                <a:latin typeface="Times New Roman"/>
                <a:ea typeface="Times New Roman"/>
                <a:cs typeface="Times New Roman"/>
                <a:sym typeface="Times New Roman"/>
              </a:rPr>
              <a:t>If the tumor located in place that makes </a:t>
            </a:r>
            <a:r>
              <a:rPr lang="en-US" sz="2000">
                <a:latin typeface="Times New Roman"/>
                <a:ea typeface="Times New Roman"/>
                <a:cs typeface="Times New Roman"/>
                <a:sym typeface="Times New Roman"/>
              </a:rPr>
              <a:t>accessible</a:t>
            </a:r>
            <a:r>
              <a:rPr lang="en-US" sz="2000">
                <a:latin typeface="Times New Roman"/>
                <a:ea typeface="Times New Roman"/>
                <a:cs typeface="Times New Roman"/>
                <a:sym typeface="Times New Roman"/>
              </a:rPr>
              <a:t> for an operation,the surgeon will work  to remove the tumor cells as much as possible</a:t>
            </a:r>
            <a:endParaRPr sz="2000">
              <a:latin typeface="Times New Roman"/>
              <a:ea typeface="Times New Roman"/>
              <a:cs typeface="Times New Roman"/>
              <a:sym typeface="Times New Roman"/>
            </a:endParaRPr>
          </a:p>
          <a:p>
            <a:pPr indent="-355600" lvl="0" marL="457200" rtl="0" algn="just">
              <a:lnSpc>
                <a:spcPct val="115000"/>
              </a:lnSpc>
              <a:spcBef>
                <a:spcPts val="0"/>
              </a:spcBef>
              <a:spcAft>
                <a:spcPts val="0"/>
              </a:spcAft>
              <a:buSzPts val="2000"/>
              <a:buFont typeface="Times New Roman"/>
              <a:buChar char="●"/>
            </a:pPr>
            <a:r>
              <a:rPr b="1" lang="en-US" sz="2000">
                <a:latin typeface="Times New Roman"/>
                <a:ea typeface="Times New Roman"/>
                <a:cs typeface="Times New Roman"/>
                <a:sym typeface="Times New Roman"/>
              </a:rPr>
              <a:t>Radiation</a:t>
            </a:r>
            <a:endParaRPr b="1" sz="2000">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rPr b="1" lang="en-US" sz="2000">
                <a:latin typeface="Times New Roman"/>
                <a:ea typeface="Times New Roman"/>
                <a:cs typeface="Times New Roman"/>
                <a:sym typeface="Times New Roman"/>
              </a:rPr>
              <a:t>       </a:t>
            </a:r>
            <a:r>
              <a:rPr lang="en-US" sz="2000">
                <a:latin typeface="Times New Roman"/>
                <a:ea typeface="Times New Roman"/>
                <a:cs typeface="Times New Roman"/>
                <a:sym typeface="Times New Roman"/>
              </a:rPr>
              <a:t>This therapy uses high energy beams like X-rays or protons to kill tumor cells.It may cause many side effects also.</a:t>
            </a:r>
            <a:endParaRPr sz="2000">
              <a:latin typeface="Times New Roman"/>
              <a:ea typeface="Times New Roman"/>
              <a:cs typeface="Times New Roman"/>
              <a:sym typeface="Times New Roman"/>
            </a:endParaRPr>
          </a:p>
          <a:p>
            <a:pPr indent="-355600" lvl="0" marL="457200" rtl="0" algn="just">
              <a:lnSpc>
                <a:spcPct val="115000"/>
              </a:lnSpc>
              <a:spcBef>
                <a:spcPts val="0"/>
              </a:spcBef>
              <a:spcAft>
                <a:spcPts val="0"/>
              </a:spcAft>
              <a:buSzPts val="2000"/>
              <a:buFont typeface="Times New Roman"/>
              <a:buChar char="●"/>
            </a:pPr>
            <a:r>
              <a:rPr b="1" lang="en-US" sz="2000">
                <a:latin typeface="Times New Roman"/>
                <a:ea typeface="Times New Roman"/>
                <a:cs typeface="Times New Roman"/>
                <a:sym typeface="Times New Roman"/>
              </a:rPr>
              <a:t>Chemotherapy</a:t>
            </a:r>
            <a:endParaRPr b="1" sz="2000">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rPr b="1" lang="en-US" sz="2000">
                <a:latin typeface="Times New Roman"/>
                <a:ea typeface="Times New Roman"/>
                <a:cs typeface="Times New Roman"/>
                <a:sym typeface="Times New Roman"/>
              </a:rPr>
              <a:t>         </a:t>
            </a:r>
            <a:r>
              <a:rPr lang="en-US" sz="2000">
                <a:latin typeface="Times New Roman"/>
                <a:ea typeface="Times New Roman"/>
                <a:cs typeface="Times New Roman"/>
                <a:sym typeface="Times New Roman"/>
              </a:rPr>
              <a:t>Under this therapy,doctors uses drugs like temozolomide(temodar),which is taken as pill</a:t>
            </a:r>
            <a:r>
              <a:rPr b="1" lang="en-US" sz="2000">
                <a:latin typeface="Times New Roman"/>
                <a:ea typeface="Times New Roman"/>
                <a:cs typeface="Times New Roman"/>
                <a:sym typeface="Times New Roman"/>
              </a:rPr>
              <a:t>.</a:t>
            </a:r>
            <a:endParaRPr b="1" sz="20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US" sz="2000">
                <a:latin typeface="Times New Roman"/>
                <a:ea typeface="Times New Roman"/>
                <a:cs typeface="Times New Roman"/>
                <a:sym typeface="Times New Roman"/>
              </a:rPr>
              <a:t> </a:t>
            </a:r>
            <a:endParaRPr sz="2000">
              <a:latin typeface="Times New Roman"/>
              <a:ea typeface="Times New Roman"/>
              <a:cs typeface="Times New Roman"/>
              <a:sym typeface="Times New Roman"/>
            </a:endParaRPr>
          </a:p>
          <a:p>
            <a:pPr indent="0" lvl="0" marL="914400" rtl="0" algn="just">
              <a:lnSpc>
                <a:spcPct val="115000"/>
              </a:lnSpc>
              <a:spcBef>
                <a:spcPts val="0"/>
              </a:spcBef>
              <a:spcAft>
                <a:spcPts val="0"/>
              </a:spcAft>
              <a:buNone/>
            </a:pPr>
            <a:r>
              <a:t/>
            </a:r>
            <a:endParaRPr sz="2000">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1"/>
          <p:cNvSpPr txBox="1"/>
          <p:nvPr>
            <p:ph type="title"/>
          </p:nvPr>
        </p:nvSpPr>
        <p:spPr>
          <a:xfrm>
            <a:off x="1297650" y="1004350"/>
            <a:ext cx="9251400" cy="587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sz="2500">
                <a:solidFill>
                  <a:schemeClr val="dk1"/>
                </a:solidFill>
                <a:latin typeface="Times New Roman"/>
                <a:ea typeface="Times New Roman"/>
                <a:cs typeface="Times New Roman"/>
                <a:sym typeface="Times New Roman"/>
              </a:rPr>
              <a:t>REHABILITATION AFTER TREATMENT</a:t>
            </a:r>
            <a:endParaRPr b="1" sz="2500">
              <a:solidFill>
                <a:schemeClr val="dk1"/>
              </a:solidFill>
              <a:latin typeface="Times New Roman"/>
              <a:ea typeface="Times New Roman"/>
              <a:cs typeface="Times New Roman"/>
              <a:sym typeface="Times New Roman"/>
            </a:endParaRPr>
          </a:p>
        </p:txBody>
      </p:sp>
      <p:sp>
        <p:nvSpPr>
          <p:cNvPr id="233" name="Google Shape;233;p31"/>
          <p:cNvSpPr txBox="1"/>
          <p:nvPr/>
        </p:nvSpPr>
        <p:spPr>
          <a:xfrm>
            <a:off x="935200" y="1592050"/>
            <a:ext cx="10297200" cy="538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sz="2300">
              <a:latin typeface="Times New Roman"/>
              <a:ea typeface="Times New Roman"/>
              <a:cs typeface="Times New Roman"/>
              <a:sym typeface="Times New Roman"/>
            </a:endParaRPr>
          </a:p>
        </p:txBody>
      </p:sp>
      <p:sp>
        <p:nvSpPr>
          <p:cNvPr id="234" name="Google Shape;234;p31"/>
          <p:cNvSpPr txBox="1"/>
          <p:nvPr/>
        </p:nvSpPr>
        <p:spPr>
          <a:xfrm>
            <a:off x="1297650" y="1689700"/>
            <a:ext cx="9597000" cy="5194800"/>
          </a:xfrm>
          <a:prstGeom prst="rect">
            <a:avLst/>
          </a:prstGeom>
          <a:noFill/>
          <a:ln>
            <a:noFill/>
          </a:ln>
        </p:spPr>
        <p:txBody>
          <a:bodyPr anchorCtr="0" anchor="t" bIns="91425" lIns="91425" spcFirstLastPara="1" rIns="91425" wrap="square" tIns="91425">
            <a:spAutoFit/>
          </a:bodyPr>
          <a:lstStyle/>
          <a:p>
            <a:pPr indent="-355600" lvl="0" marL="457200" rtl="0" algn="just">
              <a:lnSpc>
                <a:spcPct val="150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There is a need for </a:t>
            </a:r>
            <a:r>
              <a:rPr lang="en-US" sz="2000">
                <a:latin typeface="Times New Roman"/>
                <a:ea typeface="Times New Roman"/>
                <a:cs typeface="Times New Roman"/>
                <a:sym typeface="Times New Roman"/>
              </a:rPr>
              <a:t>rehabilitation</a:t>
            </a:r>
            <a:r>
              <a:rPr lang="en-US" sz="2000">
                <a:latin typeface="Times New Roman"/>
                <a:ea typeface="Times New Roman"/>
                <a:cs typeface="Times New Roman"/>
                <a:sym typeface="Times New Roman"/>
              </a:rPr>
              <a:t> because brain tumors can </a:t>
            </a:r>
            <a:r>
              <a:rPr lang="en-US" sz="2000">
                <a:latin typeface="Times New Roman"/>
                <a:ea typeface="Times New Roman"/>
                <a:cs typeface="Times New Roman"/>
                <a:sym typeface="Times New Roman"/>
              </a:rPr>
              <a:t>develop</a:t>
            </a:r>
            <a:r>
              <a:rPr lang="en-US" sz="2000">
                <a:latin typeface="Times New Roman"/>
                <a:ea typeface="Times New Roman"/>
                <a:cs typeface="Times New Roman"/>
                <a:sym typeface="Times New Roman"/>
              </a:rPr>
              <a:t> in parts of the brain that control motor skills,speech,vision and thinking.</a:t>
            </a:r>
            <a:endParaRPr sz="2000">
              <a:latin typeface="Times New Roman"/>
              <a:ea typeface="Times New Roman"/>
              <a:cs typeface="Times New Roman"/>
              <a:sym typeface="Times New Roman"/>
            </a:endParaRPr>
          </a:p>
          <a:p>
            <a:pPr indent="-355600" lvl="0" marL="457200" rtl="0" algn="l">
              <a:lnSpc>
                <a:spcPct val="140000"/>
              </a:lnSpc>
              <a:spcBef>
                <a:spcPts val="0"/>
              </a:spcBef>
              <a:spcAft>
                <a:spcPts val="0"/>
              </a:spcAft>
              <a:buClr>
                <a:srgbClr val="111111"/>
              </a:buClr>
              <a:buSzPts val="2000"/>
              <a:buChar char="●"/>
            </a:pPr>
            <a:r>
              <a:rPr b="1" lang="en-US" sz="2000">
                <a:solidFill>
                  <a:srgbClr val="111111"/>
                </a:solidFill>
                <a:latin typeface="Times New Roman"/>
                <a:ea typeface="Times New Roman"/>
                <a:cs typeface="Times New Roman"/>
                <a:sym typeface="Times New Roman"/>
              </a:rPr>
              <a:t>Physical therapy </a:t>
            </a:r>
            <a:r>
              <a:rPr lang="en-US" sz="2000">
                <a:solidFill>
                  <a:srgbClr val="111111"/>
                </a:solidFill>
                <a:latin typeface="Times New Roman"/>
                <a:ea typeface="Times New Roman"/>
                <a:cs typeface="Times New Roman"/>
                <a:sym typeface="Times New Roman"/>
              </a:rPr>
              <a:t>to help you regain lost motor skills or muscle strength</a:t>
            </a:r>
            <a:endParaRPr sz="2000">
              <a:solidFill>
                <a:srgbClr val="111111"/>
              </a:solidFill>
              <a:latin typeface="Times New Roman"/>
              <a:ea typeface="Times New Roman"/>
              <a:cs typeface="Times New Roman"/>
              <a:sym typeface="Times New Roman"/>
            </a:endParaRPr>
          </a:p>
          <a:p>
            <a:pPr indent="-355600" lvl="0" marL="457200" rtl="0" algn="l">
              <a:lnSpc>
                <a:spcPct val="140000"/>
              </a:lnSpc>
              <a:spcBef>
                <a:spcPts val="0"/>
              </a:spcBef>
              <a:spcAft>
                <a:spcPts val="0"/>
              </a:spcAft>
              <a:buClr>
                <a:srgbClr val="111111"/>
              </a:buClr>
              <a:buSzPts val="2000"/>
              <a:buChar char="●"/>
            </a:pPr>
            <a:r>
              <a:rPr b="1" lang="en-US" sz="2000">
                <a:solidFill>
                  <a:srgbClr val="111111"/>
                </a:solidFill>
                <a:latin typeface="Times New Roman"/>
                <a:ea typeface="Times New Roman"/>
                <a:cs typeface="Times New Roman"/>
                <a:sym typeface="Times New Roman"/>
              </a:rPr>
              <a:t>Occupational therapy</a:t>
            </a:r>
            <a:r>
              <a:rPr lang="en-US" sz="2000">
                <a:solidFill>
                  <a:srgbClr val="111111"/>
                </a:solidFill>
                <a:latin typeface="Times New Roman"/>
                <a:ea typeface="Times New Roman"/>
                <a:cs typeface="Times New Roman"/>
                <a:sym typeface="Times New Roman"/>
              </a:rPr>
              <a:t> to help you get back to your normal daily activities, including work, after a brain tumor or other illness</a:t>
            </a:r>
            <a:endParaRPr sz="2000">
              <a:solidFill>
                <a:srgbClr val="111111"/>
              </a:solidFill>
              <a:latin typeface="Times New Roman"/>
              <a:ea typeface="Times New Roman"/>
              <a:cs typeface="Times New Roman"/>
              <a:sym typeface="Times New Roman"/>
            </a:endParaRPr>
          </a:p>
          <a:p>
            <a:pPr indent="-355600" lvl="0" marL="457200" rtl="0" algn="l">
              <a:lnSpc>
                <a:spcPct val="140000"/>
              </a:lnSpc>
              <a:spcBef>
                <a:spcPts val="0"/>
              </a:spcBef>
              <a:spcAft>
                <a:spcPts val="0"/>
              </a:spcAft>
              <a:buClr>
                <a:srgbClr val="111111"/>
              </a:buClr>
              <a:buSzPts val="2000"/>
              <a:buChar char="●"/>
            </a:pPr>
            <a:r>
              <a:rPr b="1" lang="en-US" sz="2000">
                <a:solidFill>
                  <a:srgbClr val="111111"/>
                </a:solidFill>
                <a:latin typeface="Times New Roman"/>
                <a:ea typeface="Times New Roman"/>
                <a:cs typeface="Times New Roman"/>
                <a:sym typeface="Times New Roman"/>
              </a:rPr>
              <a:t>Speech therapy</a:t>
            </a:r>
            <a:r>
              <a:rPr lang="en-US" sz="2000">
                <a:solidFill>
                  <a:srgbClr val="111111"/>
                </a:solidFill>
                <a:latin typeface="Times New Roman"/>
                <a:ea typeface="Times New Roman"/>
                <a:cs typeface="Times New Roman"/>
                <a:sym typeface="Times New Roman"/>
              </a:rPr>
              <a:t> with specialists in speech difficulties (speech pathologists) to help if you have difficulty speaking</a:t>
            </a:r>
            <a:endParaRPr sz="2000">
              <a:solidFill>
                <a:srgbClr val="111111"/>
              </a:solidFill>
              <a:latin typeface="Times New Roman"/>
              <a:ea typeface="Times New Roman"/>
              <a:cs typeface="Times New Roman"/>
              <a:sym typeface="Times New Roman"/>
            </a:endParaRPr>
          </a:p>
          <a:p>
            <a:pPr indent="-355600" lvl="0" marL="457200" rtl="0" algn="l">
              <a:lnSpc>
                <a:spcPct val="140000"/>
              </a:lnSpc>
              <a:spcBef>
                <a:spcPts val="0"/>
              </a:spcBef>
              <a:spcAft>
                <a:spcPts val="0"/>
              </a:spcAft>
              <a:buClr>
                <a:srgbClr val="111111"/>
              </a:buClr>
              <a:buSzPts val="2000"/>
              <a:buChar char="●"/>
            </a:pPr>
            <a:r>
              <a:rPr b="1" lang="en-US" sz="2000">
                <a:solidFill>
                  <a:srgbClr val="111111"/>
                </a:solidFill>
                <a:latin typeface="Times New Roman"/>
                <a:ea typeface="Times New Roman"/>
                <a:cs typeface="Times New Roman"/>
                <a:sym typeface="Times New Roman"/>
              </a:rPr>
              <a:t>Tutoring for school-age children</a:t>
            </a:r>
            <a:r>
              <a:rPr lang="en-US" sz="2000">
                <a:solidFill>
                  <a:srgbClr val="111111"/>
                </a:solidFill>
                <a:latin typeface="Times New Roman"/>
                <a:ea typeface="Times New Roman"/>
                <a:cs typeface="Times New Roman"/>
                <a:sym typeface="Times New Roman"/>
              </a:rPr>
              <a:t> to help kids cope with changes in their memory and thinking after a brain tumor</a:t>
            </a:r>
            <a:endParaRPr sz="2000">
              <a:solidFill>
                <a:srgbClr val="111111"/>
              </a:solidFill>
              <a:latin typeface="Times New Roman"/>
              <a:ea typeface="Times New Roman"/>
              <a:cs typeface="Times New Roman"/>
              <a:sym typeface="Times New Roman"/>
            </a:endParaRPr>
          </a:p>
          <a:p>
            <a:pPr indent="0" lvl="0" marL="0" rtl="0" algn="l">
              <a:lnSpc>
                <a:spcPct val="150000"/>
              </a:lnSpc>
              <a:spcBef>
                <a:spcPts val="900"/>
              </a:spcBef>
              <a:spcAft>
                <a:spcPts val="0"/>
              </a:spcAft>
              <a:buNone/>
            </a:pPr>
            <a:r>
              <a:t/>
            </a:r>
            <a:endParaRPr b="1" sz="2000">
              <a:solidFill>
                <a:srgbClr val="111111"/>
              </a:solidFill>
              <a:latin typeface="Century Gothic"/>
              <a:ea typeface="Century Gothic"/>
              <a:cs typeface="Century Gothic"/>
              <a:sym typeface="Century Gothic"/>
            </a:endParaRPr>
          </a:p>
          <a:p>
            <a:pPr indent="-336550" lvl="0" marL="457200" rtl="0" algn="just">
              <a:spcBef>
                <a:spcPts val="1800"/>
              </a:spcBef>
              <a:spcAft>
                <a:spcPts val="0"/>
              </a:spcAft>
              <a:buSzPts val="1700"/>
              <a:buFont typeface="Century Gothic"/>
              <a:buChar char="●"/>
            </a:pPr>
            <a:r>
              <a:t/>
            </a:r>
            <a:endParaRPr sz="1700">
              <a:latin typeface="Century Gothic"/>
              <a:ea typeface="Century Gothic"/>
              <a:cs typeface="Century Gothic"/>
              <a:sym typeface="Century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2"/>
          <p:cNvSpPr/>
          <p:nvPr>
            <p:ph idx="2" type="pic"/>
          </p:nvPr>
        </p:nvSpPr>
        <p:spPr>
          <a:xfrm>
            <a:off x="926950" y="1714500"/>
            <a:ext cx="5066400" cy="3333300"/>
          </a:xfrm>
          <a:prstGeom prst="rect">
            <a:avLst/>
          </a:prstGeom>
        </p:spPr>
        <p:txBody>
          <a:bodyPr anchorCtr="0" anchor="ctr" bIns="45700" lIns="0" spcFirstLastPara="1" rIns="0" wrap="square" tIns="45700">
            <a:noAutofit/>
          </a:bodyPr>
          <a:lstStyle/>
          <a:p>
            <a:pPr indent="0" lvl="0" marL="0" rtl="0" algn="ctr">
              <a:spcBef>
                <a:spcPts val="1200"/>
              </a:spcBef>
              <a:spcAft>
                <a:spcPts val="200"/>
              </a:spcAft>
              <a:buNone/>
            </a:pPr>
            <a:r>
              <a:t/>
            </a:r>
            <a:endParaRPr/>
          </a:p>
        </p:txBody>
      </p:sp>
      <p:sp>
        <p:nvSpPr>
          <p:cNvPr id="241" name="Google Shape;241;p32"/>
          <p:cNvSpPr/>
          <p:nvPr>
            <p:ph idx="4" type="pic"/>
          </p:nvPr>
        </p:nvSpPr>
        <p:spPr>
          <a:xfrm>
            <a:off x="6322725" y="1714500"/>
            <a:ext cx="4942800" cy="3333300"/>
          </a:xfrm>
          <a:prstGeom prst="rect">
            <a:avLst/>
          </a:prstGeom>
        </p:spPr>
        <p:txBody>
          <a:bodyPr anchorCtr="0" anchor="ctr" bIns="45700" lIns="0" spcFirstLastPara="1" rIns="0" wrap="square" tIns="45700">
            <a:noAutofit/>
          </a:bodyPr>
          <a:lstStyle/>
          <a:p>
            <a:pPr indent="0" lvl="0" marL="0" rtl="0" algn="ctr">
              <a:spcBef>
                <a:spcPts val="1200"/>
              </a:spcBef>
              <a:spcAft>
                <a:spcPts val="200"/>
              </a:spcAft>
              <a:buNone/>
            </a:pPr>
            <a:r>
              <a:t/>
            </a:r>
            <a:endParaRPr/>
          </a:p>
        </p:txBody>
      </p:sp>
      <p:sp>
        <p:nvSpPr>
          <p:cNvPr id="242" name="Google Shape;242;p32"/>
          <p:cNvSpPr txBox="1"/>
          <p:nvPr>
            <p:ph idx="1" type="body"/>
          </p:nvPr>
        </p:nvSpPr>
        <p:spPr>
          <a:xfrm>
            <a:off x="926875" y="5257325"/>
            <a:ext cx="5066400" cy="583500"/>
          </a:xfrm>
          <a:prstGeom prst="rect">
            <a:avLst/>
          </a:prstGeom>
        </p:spPr>
        <p:txBody>
          <a:bodyPr anchorCtr="0" anchor="ctr" bIns="45700" lIns="91425" spcFirstLastPara="1" rIns="91425" wrap="square" tIns="45700">
            <a:normAutofit lnSpcReduction="20000"/>
          </a:bodyPr>
          <a:lstStyle/>
          <a:p>
            <a:pPr indent="0" lvl="0" marL="0" rtl="0" algn="ctr">
              <a:spcBef>
                <a:spcPts val="1200"/>
              </a:spcBef>
              <a:spcAft>
                <a:spcPts val="200"/>
              </a:spcAft>
              <a:buNone/>
            </a:pPr>
            <a:r>
              <a:rPr b="1" lang="en-US">
                <a:latin typeface="Times New Roman"/>
                <a:ea typeface="Times New Roman"/>
                <a:cs typeface="Times New Roman"/>
                <a:sym typeface="Times New Roman"/>
              </a:rPr>
              <a:t>PERFORMANCE GRAPH ON VARIOUS CLASSIFIERS</a:t>
            </a:r>
            <a:endParaRPr b="1">
              <a:latin typeface="Times New Roman"/>
              <a:ea typeface="Times New Roman"/>
              <a:cs typeface="Times New Roman"/>
              <a:sym typeface="Times New Roman"/>
            </a:endParaRPr>
          </a:p>
        </p:txBody>
      </p:sp>
      <p:sp>
        <p:nvSpPr>
          <p:cNvPr id="243" name="Google Shape;243;p32"/>
          <p:cNvSpPr txBox="1"/>
          <p:nvPr>
            <p:ph idx="6" type="body"/>
          </p:nvPr>
        </p:nvSpPr>
        <p:spPr>
          <a:xfrm>
            <a:off x="6322725" y="5257325"/>
            <a:ext cx="4942800" cy="583500"/>
          </a:xfrm>
          <a:prstGeom prst="rect">
            <a:avLst/>
          </a:prstGeom>
        </p:spPr>
        <p:txBody>
          <a:bodyPr anchorCtr="0" anchor="ctr" bIns="45700" lIns="91425" spcFirstLastPara="1" rIns="91425" wrap="square" tIns="45700">
            <a:normAutofit lnSpcReduction="20000"/>
          </a:bodyPr>
          <a:lstStyle/>
          <a:p>
            <a:pPr indent="0" lvl="0" marL="0" rtl="0" algn="ctr">
              <a:spcBef>
                <a:spcPts val="1200"/>
              </a:spcBef>
              <a:spcAft>
                <a:spcPts val="200"/>
              </a:spcAft>
              <a:buNone/>
            </a:pPr>
            <a:r>
              <a:rPr b="1" lang="en-US">
                <a:latin typeface="Times New Roman"/>
                <a:ea typeface="Times New Roman"/>
                <a:cs typeface="Times New Roman"/>
                <a:sym typeface="Times New Roman"/>
              </a:rPr>
              <a:t>EVALUATION METRICS ON VARIOUS NEURAL NETWORKS</a:t>
            </a:r>
            <a:endParaRPr b="1">
              <a:latin typeface="Times New Roman"/>
              <a:ea typeface="Times New Roman"/>
              <a:cs typeface="Times New Roman"/>
              <a:sym typeface="Times New Roman"/>
            </a:endParaRPr>
          </a:p>
        </p:txBody>
      </p:sp>
      <p:sp>
        <p:nvSpPr>
          <p:cNvPr id="244" name="Google Shape;244;p32"/>
          <p:cNvSpPr txBox="1"/>
          <p:nvPr>
            <p:ph type="title"/>
          </p:nvPr>
        </p:nvSpPr>
        <p:spPr>
          <a:xfrm>
            <a:off x="1066805" y="856412"/>
            <a:ext cx="10058400" cy="587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US">
                <a:latin typeface="Times New Roman"/>
                <a:ea typeface="Times New Roman"/>
                <a:cs typeface="Times New Roman"/>
                <a:sym typeface="Times New Roman"/>
              </a:rPr>
              <a:t>PERFORMANCE EVALUATION</a:t>
            </a:r>
            <a:endParaRPr b="1">
              <a:latin typeface="Times New Roman"/>
              <a:ea typeface="Times New Roman"/>
              <a:cs typeface="Times New Roman"/>
              <a:sym typeface="Times New Roman"/>
            </a:endParaRPr>
          </a:p>
        </p:txBody>
      </p:sp>
      <p:pic>
        <p:nvPicPr>
          <p:cNvPr id="245" name="Google Shape;245;p32"/>
          <p:cNvPicPr preferRelativeResize="0"/>
          <p:nvPr/>
        </p:nvPicPr>
        <p:blipFill>
          <a:blip r:embed="rId3">
            <a:alphaModFix/>
          </a:blip>
          <a:stretch>
            <a:fillRect/>
          </a:stretch>
        </p:blipFill>
        <p:spPr>
          <a:xfrm>
            <a:off x="1066800" y="1810612"/>
            <a:ext cx="4802950" cy="3144638"/>
          </a:xfrm>
          <a:prstGeom prst="rect">
            <a:avLst/>
          </a:prstGeom>
          <a:noFill/>
          <a:ln>
            <a:noFill/>
          </a:ln>
        </p:spPr>
      </p:pic>
      <p:pic>
        <p:nvPicPr>
          <p:cNvPr id="246" name="Google Shape;246;p32"/>
          <p:cNvPicPr preferRelativeResize="0"/>
          <p:nvPr/>
        </p:nvPicPr>
        <p:blipFill>
          <a:blip r:embed="rId4">
            <a:alphaModFix/>
          </a:blip>
          <a:stretch>
            <a:fillRect/>
          </a:stretch>
        </p:blipFill>
        <p:spPr>
          <a:xfrm>
            <a:off x="6462575" y="1810600"/>
            <a:ext cx="4662625" cy="3144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33"/>
          <p:cNvPicPr preferRelativeResize="0"/>
          <p:nvPr/>
        </p:nvPicPr>
        <p:blipFill>
          <a:blip r:embed="rId3">
            <a:alphaModFix/>
          </a:blip>
          <a:stretch>
            <a:fillRect/>
          </a:stretch>
        </p:blipFill>
        <p:spPr>
          <a:xfrm>
            <a:off x="694050" y="1883875"/>
            <a:ext cx="4724400" cy="3519900"/>
          </a:xfrm>
          <a:prstGeom prst="rect">
            <a:avLst/>
          </a:prstGeom>
          <a:noFill/>
          <a:ln>
            <a:noFill/>
          </a:ln>
        </p:spPr>
      </p:pic>
      <p:pic>
        <p:nvPicPr>
          <p:cNvPr id="253" name="Google Shape;253;p33"/>
          <p:cNvPicPr preferRelativeResize="0"/>
          <p:nvPr/>
        </p:nvPicPr>
        <p:blipFill>
          <a:blip r:embed="rId4">
            <a:alphaModFix/>
          </a:blip>
          <a:stretch>
            <a:fillRect/>
          </a:stretch>
        </p:blipFill>
        <p:spPr>
          <a:xfrm>
            <a:off x="6013350" y="1949975"/>
            <a:ext cx="5502924" cy="3387700"/>
          </a:xfrm>
          <a:prstGeom prst="rect">
            <a:avLst/>
          </a:prstGeom>
          <a:noFill/>
          <a:ln>
            <a:noFill/>
          </a:ln>
        </p:spPr>
      </p:pic>
      <p:sp>
        <p:nvSpPr>
          <p:cNvPr id="254" name="Google Shape;254;p33"/>
          <p:cNvSpPr txBox="1"/>
          <p:nvPr/>
        </p:nvSpPr>
        <p:spPr>
          <a:xfrm>
            <a:off x="2110950" y="914100"/>
            <a:ext cx="7970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4000">
                <a:latin typeface="Times New Roman"/>
                <a:ea typeface="Times New Roman"/>
                <a:cs typeface="Times New Roman"/>
                <a:sym typeface="Times New Roman"/>
              </a:rPr>
              <a:t>SCREEN SHOTS</a:t>
            </a:r>
            <a:endParaRPr b="1" sz="4000">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34"/>
          <p:cNvPicPr preferRelativeResize="0"/>
          <p:nvPr/>
        </p:nvPicPr>
        <p:blipFill>
          <a:blip r:embed="rId3">
            <a:alphaModFix/>
          </a:blip>
          <a:stretch>
            <a:fillRect/>
          </a:stretch>
        </p:blipFill>
        <p:spPr>
          <a:xfrm>
            <a:off x="607550" y="984350"/>
            <a:ext cx="4812751" cy="4617724"/>
          </a:xfrm>
          <a:prstGeom prst="rect">
            <a:avLst/>
          </a:prstGeom>
          <a:noFill/>
          <a:ln>
            <a:noFill/>
          </a:ln>
        </p:spPr>
      </p:pic>
      <p:pic>
        <p:nvPicPr>
          <p:cNvPr id="261" name="Google Shape;261;p34"/>
          <p:cNvPicPr preferRelativeResize="0"/>
          <p:nvPr/>
        </p:nvPicPr>
        <p:blipFill>
          <a:blip r:embed="rId4">
            <a:alphaModFix/>
          </a:blip>
          <a:stretch>
            <a:fillRect/>
          </a:stretch>
        </p:blipFill>
        <p:spPr>
          <a:xfrm>
            <a:off x="6096000" y="975000"/>
            <a:ext cx="5457750" cy="46177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35"/>
          <p:cNvPicPr preferRelativeResize="0"/>
          <p:nvPr/>
        </p:nvPicPr>
        <p:blipFill>
          <a:blip r:embed="rId3">
            <a:alphaModFix/>
          </a:blip>
          <a:stretch>
            <a:fillRect/>
          </a:stretch>
        </p:blipFill>
        <p:spPr>
          <a:xfrm>
            <a:off x="816325" y="1081500"/>
            <a:ext cx="4389149" cy="4900675"/>
          </a:xfrm>
          <a:prstGeom prst="rect">
            <a:avLst/>
          </a:prstGeom>
          <a:noFill/>
          <a:ln>
            <a:noFill/>
          </a:ln>
        </p:spPr>
      </p:pic>
      <p:pic>
        <p:nvPicPr>
          <p:cNvPr id="268" name="Google Shape;268;p35"/>
          <p:cNvPicPr preferRelativeResize="0"/>
          <p:nvPr/>
        </p:nvPicPr>
        <p:blipFill>
          <a:blip r:embed="rId4">
            <a:alphaModFix/>
          </a:blip>
          <a:stretch>
            <a:fillRect/>
          </a:stretch>
        </p:blipFill>
        <p:spPr>
          <a:xfrm>
            <a:off x="6213525" y="1081500"/>
            <a:ext cx="4825402" cy="4900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36"/>
          <p:cNvPicPr preferRelativeResize="0"/>
          <p:nvPr/>
        </p:nvPicPr>
        <p:blipFill>
          <a:blip r:embed="rId3">
            <a:alphaModFix/>
          </a:blip>
          <a:stretch>
            <a:fillRect/>
          </a:stretch>
        </p:blipFill>
        <p:spPr>
          <a:xfrm>
            <a:off x="898975" y="909588"/>
            <a:ext cx="4769226" cy="5038825"/>
          </a:xfrm>
          <a:prstGeom prst="rect">
            <a:avLst/>
          </a:prstGeom>
          <a:noFill/>
          <a:ln>
            <a:noFill/>
          </a:ln>
        </p:spPr>
      </p:pic>
      <p:pic>
        <p:nvPicPr>
          <p:cNvPr id="275" name="Google Shape;275;p36"/>
          <p:cNvPicPr preferRelativeResize="0"/>
          <p:nvPr/>
        </p:nvPicPr>
        <p:blipFill>
          <a:blip r:embed="rId4">
            <a:alphaModFix/>
          </a:blip>
          <a:stretch>
            <a:fillRect/>
          </a:stretch>
        </p:blipFill>
        <p:spPr>
          <a:xfrm>
            <a:off x="6096000" y="909600"/>
            <a:ext cx="5139350" cy="50388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37"/>
          <p:cNvPicPr preferRelativeResize="0"/>
          <p:nvPr/>
        </p:nvPicPr>
        <p:blipFill>
          <a:blip r:embed="rId3">
            <a:alphaModFix/>
          </a:blip>
          <a:stretch>
            <a:fillRect/>
          </a:stretch>
        </p:blipFill>
        <p:spPr>
          <a:xfrm>
            <a:off x="2991075" y="859325"/>
            <a:ext cx="6593602" cy="51393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8"/>
          <p:cNvSpPr txBox="1"/>
          <p:nvPr>
            <p:ph type="title"/>
          </p:nvPr>
        </p:nvSpPr>
        <p:spPr>
          <a:xfrm>
            <a:off x="1135500" y="727100"/>
            <a:ext cx="9921000" cy="7716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US">
                <a:latin typeface="Times New Roman"/>
                <a:ea typeface="Times New Roman"/>
                <a:cs typeface="Times New Roman"/>
                <a:sym typeface="Times New Roman"/>
              </a:rPr>
              <a:t>CONCLUSION</a:t>
            </a:r>
            <a:endParaRPr b="1">
              <a:latin typeface="Times New Roman"/>
              <a:ea typeface="Times New Roman"/>
              <a:cs typeface="Times New Roman"/>
              <a:sym typeface="Times New Roman"/>
            </a:endParaRPr>
          </a:p>
        </p:txBody>
      </p:sp>
      <p:sp>
        <p:nvSpPr>
          <p:cNvPr id="288" name="Google Shape;288;p38"/>
          <p:cNvSpPr txBox="1"/>
          <p:nvPr/>
        </p:nvSpPr>
        <p:spPr>
          <a:xfrm>
            <a:off x="916350" y="1333950"/>
            <a:ext cx="10359300" cy="5110200"/>
          </a:xfrm>
          <a:prstGeom prst="rect">
            <a:avLst/>
          </a:prstGeom>
          <a:noFill/>
          <a:ln>
            <a:noFill/>
          </a:ln>
        </p:spPr>
        <p:txBody>
          <a:bodyPr anchorCtr="0" anchor="t" bIns="91425" lIns="91425" spcFirstLastPara="1" rIns="91425" wrap="square" tIns="91425">
            <a:spAutoFit/>
          </a:bodyPr>
          <a:lstStyle/>
          <a:p>
            <a:pPr indent="-374650" lvl="0" marL="457200" rtl="0" algn="just">
              <a:lnSpc>
                <a:spcPct val="100000"/>
              </a:lnSpc>
              <a:spcBef>
                <a:spcPts val="0"/>
              </a:spcBef>
              <a:spcAft>
                <a:spcPts val="0"/>
              </a:spcAft>
              <a:buClr>
                <a:schemeClr val="dk1"/>
              </a:buClr>
              <a:buSzPts val="2300"/>
              <a:buFont typeface="Times New Roman"/>
              <a:buChar char="●"/>
            </a:pPr>
            <a:r>
              <a:rPr lang="en-US" sz="2300">
                <a:solidFill>
                  <a:schemeClr val="dk1"/>
                </a:solidFill>
                <a:latin typeface="Times New Roman"/>
                <a:ea typeface="Times New Roman"/>
                <a:cs typeface="Times New Roman"/>
                <a:sym typeface="Times New Roman"/>
              </a:rPr>
              <a:t>W</a:t>
            </a:r>
            <a:r>
              <a:rPr lang="en-US" sz="2300">
                <a:solidFill>
                  <a:schemeClr val="dk1"/>
                </a:solidFill>
                <a:latin typeface="Times New Roman"/>
                <a:ea typeface="Times New Roman"/>
                <a:cs typeface="Times New Roman"/>
                <a:sym typeface="Times New Roman"/>
              </a:rPr>
              <a:t>e have proposed a recommender system </a:t>
            </a:r>
            <a:r>
              <a:rPr lang="en-US" sz="2300">
                <a:solidFill>
                  <a:schemeClr val="dk1"/>
                </a:solidFill>
                <a:latin typeface="Times New Roman"/>
                <a:ea typeface="Times New Roman"/>
                <a:cs typeface="Times New Roman"/>
                <a:sym typeface="Times New Roman"/>
              </a:rPr>
              <a:t>which</a:t>
            </a:r>
            <a:r>
              <a:rPr lang="en-US" sz="2300">
                <a:solidFill>
                  <a:schemeClr val="dk1"/>
                </a:solidFill>
                <a:latin typeface="Times New Roman"/>
                <a:ea typeface="Times New Roman"/>
                <a:cs typeface="Times New Roman"/>
                <a:sym typeface="Times New Roman"/>
              </a:rPr>
              <a:t> helps physicians to detect the presence and location of tumour.. </a:t>
            </a:r>
            <a:endParaRPr sz="2300">
              <a:solidFill>
                <a:schemeClr val="dk1"/>
              </a:solidFill>
              <a:latin typeface="Times New Roman"/>
              <a:ea typeface="Times New Roman"/>
              <a:cs typeface="Times New Roman"/>
              <a:sym typeface="Times New Roman"/>
            </a:endParaRPr>
          </a:p>
          <a:p>
            <a:pPr indent="-374650" lvl="0" marL="457200" rtl="0" algn="just">
              <a:lnSpc>
                <a:spcPct val="100000"/>
              </a:lnSpc>
              <a:spcBef>
                <a:spcPts val="0"/>
              </a:spcBef>
              <a:spcAft>
                <a:spcPts val="0"/>
              </a:spcAft>
              <a:buClr>
                <a:schemeClr val="dk1"/>
              </a:buClr>
              <a:buSzPts val="2300"/>
              <a:buFont typeface="Times New Roman"/>
              <a:buChar char="●"/>
            </a:pPr>
            <a:r>
              <a:rPr lang="en-US" sz="2300">
                <a:solidFill>
                  <a:schemeClr val="dk1"/>
                </a:solidFill>
                <a:latin typeface="Times New Roman"/>
                <a:ea typeface="Times New Roman"/>
                <a:cs typeface="Times New Roman"/>
                <a:sym typeface="Times New Roman"/>
              </a:rPr>
              <a:t>In this recommender system, a deep learning algorithm have been used called CNN which is the best algorithm for image recognition,since this system takes input in image format i.e jpeg or jpg . </a:t>
            </a:r>
            <a:endParaRPr sz="2300">
              <a:solidFill>
                <a:schemeClr val="dk1"/>
              </a:solidFill>
              <a:latin typeface="Times New Roman"/>
              <a:ea typeface="Times New Roman"/>
              <a:cs typeface="Times New Roman"/>
              <a:sym typeface="Times New Roman"/>
            </a:endParaRPr>
          </a:p>
          <a:p>
            <a:pPr indent="-374650" lvl="0" marL="457200" rtl="0" algn="just">
              <a:lnSpc>
                <a:spcPct val="100000"/>
              </a:lnSpc>
              <a:spcBef>
                <a:spcPts val="0"/>
              </a:spcBef>
              <a:spcAft>
                <a:spcPts val="0"/>
              </a:spcAft>
              <a:buClr>
                <a:schemeClr val="dk1"/>
              </a:buClr>
              <a:buSzPts val="2300"/>
              <a:buFont typeface="Times New Roman"/>
              <a:buChar char="●"/>
            </a:pPr>
            <a:r>
              <a:rPr lang="en-US" sz="2300">
                <a:solidFill>
                  <a:schemeClr val="dk1"/>
                </a:solidFill>
                <a:latin typeface="Times New Roman"/>
                <a:ea typeface="Times New Roman"/>
                <a:cs typeface="Times New Roman"/>
                <a:sym typeface="Times New Roman"/>
              </a:rPr>
              <a:t>Initially,image processing techniques are done by taking  input MR image for enhancement of image quality and to detect and classify MR image into benign and malignant using a proposed CNN algorithm for accurate detection of brain tumor and giving treatment suggestions based on needs. </a:t>
            </a:r>
            <a:endParaRPr sz="2300">
              <a:solidFill>
                <a:schemeClr val="dk1"/>
              </a:solidFill>
              <a:latin typeface="Times New Roman"/>
              <a:ea typeface="Times New Roman"/>
              <a:cs typeface="Times New Roman"/>
              <a:sym typeface="Times New Roman"/>
            </a:endParaRPr>
          </a:p>
          <a:p>
            <a:pPr indent="-374650" lvl="0" marL="457200" rtl="0" algn="just">
              <a:lnSpc>
                <a:spcPct val="100000"/>
              </a:lnSpc>
              <a:spcBef>
                <a:spcPts val="0"/>
              </a:spcBef>
              <a:spcAft>
                <a:spcPts val="0"/>
              </a:spcAft>
              <a:buClr>
                <a:schemeClr val="dk1"/>
              </a:buClr>
              <a:buSzPts val="2300"/>
              <a:buFont typeface="Times New Roman"/>
              <a:buChar char="●"/>
            </a:pPr>
            <a:r>
              <a:rPr lang="en-US" sz="2300">
                <a:solidFill>
                  <a:schemeClr val="dk1"/>
                </a:solidFill>
                <a:latin typeface="Times New Roman"/>
                <a:ea typeface="Times New Roman"/>
                <a:cs typeface="Times New Roman"/>
                <a:sym typeface="Times New Roman"/>
              </a:rPr>
              <a:t>By using this methodology, we improve the efficiency of detection and classification of brain tumors via MR Images. </a:t>
            </a:r>
            <a:endParaRPr sz="2300">
              <a:solidFill>
                <a:schemeClr val="dk1"/>
              </a:solidFill>
              <a:latin typeface="Times New Roman"/>
              <a:ea typeface="Times New Roman"/>
              <a:cs typeface="Times New Roman"/>
              <a:sym typeface="Times New Roman"/>
            </a:endParaRPr>
          </a:p>
          <a:p>
            <a:pPr indent="-374650" lvl="0" marL="457200" rtl="0" algn="just">
              <a:lnSpc>
                <a:spcPct val="100000"/>
              </a:lnSpc>
              <a:spcBef>
                <a:spcPts val="0"/>
              </a:spcBef>
              <a:spcAft>
                <a:spcPts val="0"/>
              </a:spcAft>
              <a:buClr>
                <a:schemeClr val="dk1"/>
              </a:buClr>
              <a:buSzPts val="2300"/>
              <a:buFont typeface="Times New Roman"/>
              <a:buChar char="●"/>
            </a:pPr>
            <a:r>
              <a:rPr lang="en-US" sz="2300">
                <a:solidFill>
                  <a:schemeClr val="dk1"/>
                </a:solidFill>
                <a:latin typeface="Times New Roman"/>
                <a:ea typeface="Times New Roman"/>
                <a:cs typeface="Times New Roman"/>
                <a:sym typeface="Times New Roman"/>
              </a:rPr>
              <a:t>For physicians, it works like an add on, which reduces their work and time.</a:t>
            </a:r>
            <a:endParaRPr sz="2300">
              <a:solidFill>
                <a:schemeClr val="dk1"/>
              </a:solidFill>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sz="2300">
              <a:solidFill>
                <a:schemeClr val="dk1"/>
              </a:solidFill>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sz="2100">
              <a:solidFill>
                <a:schemeClr val="dk1"/>
              </a:solidFill>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9"/>
          <p:cNvSpPr txBox="1"/>
          <p:nvPr>
            <p:ph type="title"/>
          </p:nvPr>
        </p:nvSpPr>
        <p:spPr>
          <a:xfrm>
            <a:off x="1135500" y="900150"/>
            <a:ext cx="9921000" cy="7716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US">
                <a:latin typeface="Times New Roman"/>
                <a:ea typeface="Times New Roman"/>
                <a:cs typeface="Times New Roman"/>
                <a:sym typeface="Times New Roman"/>
              </a:rPr>
              <a:t>PUBLICATION DETAILS</a:t>
            </a:r>
            <a:endParaRPr b="1">
              <a:latin typeface="Times New Roman"/>
              <a:ea typeface="Times New Roman"/>
              <a:cs typeface="Times New Roman"/>
              <a:sym typeface="Times New Roman"/>
            </a:endParaRPr>
          </a:p>
        </p:txBody>
      </p:sp>
      <p:sp>
        <p:nvSpPr>
          <p:cNvPr id="295" name="Google Shape;295;p39"/>
          <p:cNvSpPr txBox="1"/>
          <p:nvPr/>
        </p:nvSpPr>
        <p:spPr>
          <a:xfrm>
            <a:off x="916350" y="1671750"/>
            <a:ext cx="10359300" cy="4340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b="1" lang="en-US" sz="2900">
                <a:solidFill>
                  <a:schemeClr val="dk1"/>
                </a:solidFill>
                <a:latin typeface="Times New Roman"/>
                <a:ea typeface="Times New Roman"/>
                <a:cs typeface="Times New Roman"/>
                <a:sym typeface="Times New Roman"/>
              </a:rPr>
              <a:t>Journal Name : </a:t>
            </a:r>
            <a:r>
              <a:rPr lang="en-US" sz="2900">
                <a:solidFill>
                  <a:schemeClr val="dk1"/>
                </a:solidFill>
                <a:latin typeface="Times New Roman"/>
                <a:ea typeface="Times New Roman"/>
                <a:cs typeface="Times New Roman"/>
                <a:sym typeface="Times New Roman"/>
              </a:rPr>
              <a:t>International Journal of Creative Research                      Thoughts (IJCRT)</a:t>
            </a:r>
            <a:endParaRPr sz="2900">
              <a:solidFill>
                <a:schemeClr val="dk1"/>
              </a:solidFill>
              <a:latin typeface="Times New Roman"/>
              <a:ea typeface="Times New Roman"/>
              <a:cs typeface="Times New Roman"/>
              <a:sym typeface="Times New Roman"/>
            </a:endParaRPr>
          </a:p>
          <a:p>
            <a:pPr indent="0" lvl="0" marL="0" rtl="0" algn="l">
              <a:lnSpc>
                <a:spcPct val="150000"/>
              </a:lnSpc>
              <a:spcBef>
                <a:spcPts val="800"/>
              </a:spcBef>
              <a:spcAft>
                <a:spcPts val="0"/>
              </a:spcAft>
              <a:buClr>
                <a:schemeClr val="dk1"/>
              </a:buClr>
              <a:buSzPts val="1100"/>
              <a:buFont typeface="Arial"/>
              <a:buNone/>
            </a:pPr>
            <a:r>
              <a:rPr b="1" lang="en-US" sz="2900">
                <a:solidFill>
                  <a:schemeClr val="dk1"/>
                </a:solidFill>
                <a:latin typeface="Times New Roman"/>
                <a:ea typeface="Times New Roman"/>
                <a:cs typeface="Times New Roman"/>
                <a:sym typeface="Times New Roman"/>
              </a:rPr>
              <a:t>Paper Title : </a:t>
            </a:r>
            <a:r>
              <a:rPr lang="en-US" sz="2900">
                <a:solidFill>
                  <a:schemeClr val="dk1"/>
                </a:solidFill>
                <a:latin typeface="Times New Roman"/>
                <a:ea typeface="Times New Roman"/>
                <a:cs typeface="Times New Roman"/>
                <a:sym typeface="Times New Roman"/>
              </a:rPr>
              <a:t>Artificial Intelligence Recommendation System For Cancer Rehabilitation Scheme</a:t>
            </a:r>
            <a:endParaRPr sz="2900">
              <a:solidFill>
                <a:schemeClr val="dk1"/>
              </a:solidFill>
              <a:latin typeface="Times New Roman"/>
              <a:ea typeface="Times New Roman"/>
              <a:cs typeface="Times New Roman"/>
              <a:sym typeface="Times New Roman"/>
            </a:endParaRPr>
          </a:p>
          <a:p>
            <a:pPr indent="0" lvl="0" marL="0" rtl="0" algn="l">
              <a:lnSpc>
                <a:spcPct val="150000"/>
              </a:lnSpc>
              <a:spcBef>
                <a:spcPts val="800"/>
              </a:spcBef>
              <a:spcAft>
                <a:spcPts val="0"/>
              </a:spcAft>
              <a:buNone/>
            </a:pPr>
            <a:r>
              <a:rPr b="1" lang="en-US" sz="2900">
                <a:solidFill>
                  <a:schemeClr val="dk1"/>
                </a:solidFill>
                <a:latin typeface="Times New Roman"/>
                <a:ea typeface="Times New Roman"/>
                <a:cs typeface="Times New Roman"/>
                <a:sym typeface="Times New Roman"/>
              </a:rPr>
              <a:t>Published in : </a:t>
            </a:r>
            <a:r>
              <a:rPr lang="en-US" sz="2550">
                <a:solidFill>
                  <a:srgbClr val="333333"/>
                </a:solidFill>
                <a:highlight>
                  <a:srgbClr val="FFFFFF"/>
                </a:highlight>
              </a:rPr>
              <a:t>Volume 9 | Issue 5 | May 2021</a:t>
            </a:r>
            <a:endParaRPr b="1" sz="3250">
              <a:solidFill>
                <a:schemeClr val="dk1"/>
              </a:solidFill>
              <a:highlight>
                <a:srgbClr val="FFFFFF"/>
              </a:highlight>
            </a:endParaRPr>
          </a:p>
          <a:p>
            <a:pPr indent="0" lvl="0" marL="0" rtl="0" algn="l">
              <a:lnSpc>
                <a:spcPct val="150000"/>
              </a:lnSpc>
              <a:spcBef>
                <a:spcPts val="800"/>
              </a:spcBef>
              <a:spcAft>
                <a:spcPts val="800"/>
              </a:spcAft>
              <a:buClr>
                <a:schemeClr val="dk1"/>
              </a:buClr>
              <a:buSzPts val="1100"/>
              <a:buFont typeface="Arial"/>
              <a:buNone/>
            </a:pPr>
            <a:r>
              <a:rPr b="1" lang="en-US" sz="3250">
                <a:solidFill>
                  <a:schemeClr val="dk1"/>
                </a:solidFill>
                <a:highlight>
                  <a:srgbClr val="FFFFFF"/>
                </a:highlight>
                <a:latin typeface="Times New Roman"/>
                <a:ea typeface="Times New Roman"/>
                <a:cs typeface="Times New Roman"/>
                <a:sym typeface="Times New Roman"/>
              </a:rPr>
              <a:t>Link : </a:t>
            </a:r>
            <a:r>
              <a:rPr b="1" lang="en-US" sz="3250" u="sng">
                <a:solidFill>
                  <a:schemeClr val="hlink"/>
                </a:solidFill>
                <a:highlight>
                  <a:srgbClr val="FFFFFF"/>
                </a:highlight>
                <a:latin typeface="Times New Roman"/>
                <a:ea typeface="Times New Roman"/>
                <a:cs typeface="Times New Roman"/>
                <a:sym typeface="Times New Roman"/>
                <a:hlinkClick r:id="rId3"/>
              </a:rPr>
              <a:t>http://www.ijcrt.org/papers/IJCRT2105896.pdf</a:t>
            </a:r>
            <a:endParaRPr b="1" sz="325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graphicFrame>
        <p:nvGraphicFramePr>
          <p:cNvPr id="94" name="Google Shape;94;p13"/>
          <p:cNvGraphicFramePr/>
          <p:nvPr/>
        </p:nvGraphicFramePr>
        <p:xfrm>
          <a:off x="646000" y="652200"/>
          <a:ext cx="3000000" cy="3000000"/>
        </p:xfrm>
        <a:graphic>
          <a:graphicData uri="http://schemas.openxmlformats.org/drawingml/2006/table">
            <a:tbl>
              <a:tblPr>
                <a:noFill/>
                <a:tableStyleId>{5F44B41E-1A7C-4200-A823-77EDBAAB7CB5}</a:tableStyleId>
              </a:tblPr>
              <a:tblGrid>
                <a:gridCol w="2383050"/>
                <a:gridCol w="2057400"/>
                <a:gridCol w="2057400"/>
                <a:gridCol w="2057400"/>
                <a:gridCol w="2344750"/>
              </a:tblGrid>
              <a:tr h="433050">
                <a:tc>
                  <a:txBody>
                    <a:bodyPr/>
                    <a:lstStyle/>
                    <a:p>
                      <a:pPr indent="0" lvl="0" marL="0" rtl="0" algn="ctr">
                        <a:spcBef>
                          <a:spcPts val="0"/>
                        </a:spcBef>
                        <a:spcAft>
                          <a:spcPts val="0"/>
                        </a:spcAft>
                        <a:buNone/>
                      </a:pPr>
                      <a:r>
                        <a:rPr b="1" lang="en-US">
                          <a:latin typeface="Times New Roman"/>
                          <a:ea typeface="Times New Roman"/>
                          <a:cs typeface="Times New Roman"/>
                          <a:sym typeface="Times New Roman"/>
                        </a:rPr>
                        <a:t>Year of Publishing</a:t>
                      </a:r>
                      <a:endParaRPr b="1">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US">
                          <a:latin typeface="Times New Roman"/>
                          <a:ea typeface="Times New Roman"/>
                          <a:cs typeface="Times New Roman"/>
                          <a:sym typeface="Times New Roman"/>
                        </a:rPr>
                        <a:t>Author name</a:t>
                      </a:r>
                      <a:endParaRPr b="1">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US">
                          <a:latin typeface="Times New Roman"/>
                          <a:ea typeface="Times New Roman"/>
                          <a:cs typeface="Times New Roman"/>
                          <a:sym typeface="Times New Roman"/>
                        </a:rPr>
                        <a:t>Title of the paper</a:t>
                      </a:r>
                      <a:endParaRPr b="1">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US">
                          <a:latin typeface="Times New Roman"/>
                          <a:ea typeface="Times New Roman"/>
                          <a:cs typeface="Times New Roman"/>
                          <a:sym typeface="Times New Roman"/>
                        </a:rPr>
                        <a:t>Merits</a:t>
                      </a:r>
                      <a:endParaRPr b="1">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US">
                          <a:latin typeface="Times New Roman"/>
                          <a:ea typeface="Times New Roman"/>
                          <a:cs typeface="Times New Roman"/>
                          <a:sym typeface="Times New Roman"/>
                        </a:rPr>
                        <a:t>Demerits</a:t>
                      </a:r>
                      <a:endParaRPr b="1">
                        <a:latin typeface="Times New Roman"/>
                        <a:ea typeface="Times New Roman"/>
                        <a:cs typeface="Times New Roman"/>
                        <a:sym typeface="Times New Roman"/>
                      </a:endParaRPr>
                    </a:p>
                  </a:txBody>
                  <a:tcPr marT="91425" marB="91425" marR="91425" marL="91425"/>
                </a:tc>
              </a:tr>
              <a:tr h="2693600">
                <a:tc>
                  <a:txBody>
                    <a:bodyPr/>
                    <a:lstStyle/>
                    <a:p>
                      <a:pPr indent="0" lvl="0" marL="0" rtl="0" algn="l">
                        <a:spcBef>
                          <a:spcPts val="0"/>
                        </a:spcBef>
                        <a:spcAft>
                          <a:spcPts val="0"/>
                        </a:spcAft>
                        <a:buNone/>
                      </a:pPr>
                      <a:r>
                        <a:rPr lang="en-US"/>
                        <a:t>2020</a:t>
                      </a:r>
                      <a:endParaRPr/>
                    </a:p>
                  </a:txBody>
                  <a:tcPr marT="91425" marB="91425" marR="91425" marL="91425"/>
                </a:tc>
                <a:tc>
                  <a:txBody>
                    <a:bodyPr/>
                    <a:lstStyle/>
                    <a:p>
                      <a:pPr indent="0" lvl="0" marL="0" rtl="0" algn="l">
                        <a:lnSpc>
                          <a:spcPct val="115000"/>
                        </a:lnSpc>
                        <a:spcBef>
                          <a:spcPts val="0"/>
                        </a:spcBef>
                        <a:spcAft>
                          <a:spcPts val="0"/>
                        </a:spcAft>
                        <a:buNone/>
                      </a:pPr>
                      <a:r>
                        <a:rPr lang="en-US" sz="1500">
                          <a:solidFill>
                            <a:schemeClr val="dk1"/>
                          </a:solidFill>
                          <a:latin typeface="Times New Roman"/>
                          <a:ea typeface="Times New Roman"/>
                          <a:cs typeface="Times New Roman"/>
                          <a:sym typeface="Times New Roman"/>
                        </a:rPr>
                        <a:t>Prabhojot Kaur Chahal, Shreelekha Pandey &amp; Shivani Goel</a:t>
                      </a:r>
                      <a:endParaRPr sz="15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5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500" u="sng">
                          <a:solidFill>
                            <a:schemeClr val="dk1"/>
                          </a:solidFill>
                          <a:latin typeface="Times New Roman"/>
                          <a:ea typeface="Times New Roman"/>
                          <a:cs typeface="Times New Roman"/>
                          <a:sym typeface="Times New Roman"/>
                        </a:rPr>
                        <a:t>Link:</a:t>
                      </a:r>
                      <a:endParaRPr sz="1500" u="sng">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500" u="sng">
                          <a:solidFill>
                            <a:schemeClr val="hlink"/>
                          </a:solidFill>
                          <a:latin typeface="Times New Roman"/>
                          <a:ea typeface="Times New Roman"/>
                          <a:cs typeface="Times New Roman"/>
                          <a:sym typeface="Times New Roman"/>
                          <a:hlinkClick r:id="rId3"/>
                        </a:rPr>
                        <a:t>https://link.springer.com/article/10.1007/s11042-020-08898-3</a:t>
                      </a:r>
                      <a:endParaRPr sz="15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5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a:txBody>
                  <a:tcPr marT="91425" marB="91425" marR="91425" marL="91425"/>
                </a:tc>
                <a:tc>
                  <a:txBody>
                    <a:bodyPr/>
                    <a:lstStyle/>
                    <a:p>
                      <a:pPr indent="0" lvl="0" marL="0" rtl="0" algn="l">
                        <a:lnSpc>
                          <a:spcPct val="115000"/>
                        </a:lnSpc>
                        <a:spcBef>
                          <a:spcPts val="0"/>
                        </a:spcBef>
                        <a:spcAft>
                          <a:spcPts val="0"/>
                        </a:spcAft>
                        <a:buNone/>
                      </a:pPr>
                      <a:r>
                        <a:rPr lang="en-US" sz="1500">
                          <a:solidFill>
                            <a:schemeClr val="dk1"/>
                          </a:solidFill>
                          <a:latin typeface="Times New Roman"/>
                          <a:ea typeface="Times New Roman"/>
                          <a:cs typeface="Times New Roman"/>
                          <a:sym typeface="Times New Roman"/>
                        </a:rPr>
                        <a:t>A Survey on brain tumor detection techniques for MR images</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800">
                        <a:solidFill>
                          <a:schemeClr val="dk1"/>
                        </a:solidFill>
                      </a:endParaRPr>
                    </a:p>
                    <a:p>
                      <a:pPr indent="0" lvl="0" marL="0" rtl="0" algn="l">
                        <a:spcBef>
                          <a:spcPts val="0"/>
                        </a:spcBef>
                        <a:spcAft>
                          <a:spcPts val="0"/>
                        </a:spcAft>
                        <a:buNone/>
                      </a:pPr>
                      <a:r>
                        <a:t/>
                      </a:r>
                      <a:endParaRPr/>
                    </a:p>
                  </a:txBody>
                  <a:tcPr marT="91425" marB="91425" marR="91425" marL="91425"/>
                </a:tc>
                <a:tc>
                  <a:txBody>
                    <a:bodyPr/>
                    <a:lstStyle/>
                    <a:p>
                      <a:pPr indent="-320675" lvl="0" marL="457200" rtl="0" algn="l">
                        <a:spcBef>
                          <a:spcPts val="0"/>
                        </a:spcBef>
                        <a:spcAft>
                          <a:spcPts val="0"/>
                        </a:spcAft>
                        <a:buClr>
                          <a:schemeClr val="dk1"/>
                        </a:buClr>
                        <a:buSzPts val="1450"/>
                        <a:buFont typeface="Times New Roman"/>
                        <a:buChar char="●"/>
                      </a:pPr>
                      <a:r>
                        <a:rPr lang="en-US" sz="1450">
                          <a:solidFill>
                            <a:schemeClr val="dk1"/>
                          </a:solidFill>
                          <a:latin typeface="Times New Roman"/>
                          <a:ea typeface="Times New Roman"/>
                          <a:cs typeface="Times New Roman"/>
                          <a:sym typeface="Times New Roman"/>
                        </a:rPr>
                        <a:t>H</a:t>
                      </a:r>
                      <a:r>
                        <a:rPr lang="en-US" sz="1450">
                          <a:solidFill>
                            <a:schemeClr val="dk1"/>
                          </a:solidFill>
                          <a:latin typeface="Times New Roman"/>
                          <a:ea typeface="Times New Roman"/>
                          <a:cs typeface="Times New Roman"/>
                          <a:sym typeface="Times New Roman"/>
                        </a:rPr>
                        <a:t>elp the researchers to derive the essential characteristics of brain tumor types and identifies various segmentation/classification technique..</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800">
                        <a:solidFill>
                          <a:schemeClr val="dk1"/>
                        </a:solidFill>
                      </a:endParaRPr>
                    </a:p>
                    <a:p>
                      <a:pPr indent="0" lvl="0" marL="0" rtl="0" algn="l">
                        <a:spcBef>
                          <a:spcPts val="0"/>
                        </a:spcBef>
                        <a:spcAft>
                          <a:spcPts val="0"/>
                        </a:spcAft>
                        <a:buNone/>
                      </a:pPr>
                      <a:r>
                        <a:t/>
                      </a:r>
                      <a:endParaRPr/>
                    </a:p>
                  </a:txBody>
                  <a:tcPr marT="91425" marB="91425" marR="91425" marL="91425"/>
                </a:tc>
                <a:tc>
                  <a:txBody>
                    <a:bodyPr/>
                    <a:lstStyle/>
                    <a:p>
                      <a:pPr indent="-323850" lvl="0" marL="457200" rtl="0" algn="l">
                        <a:spcBef>
                          <a:spcPts val="0"/>
                        </a:spcBef>
                        <a:spcAft>
                          <a:spcPts val="0"/>
                        </a:spcAft>
                        <a:buClr>
                          <a:schemeClr val="dk1"/>
                        </a:buClr>
                        <a:buSzPts val="1500"/>
                        <a:buFont typeface="Times New Roman"/>
                        <a:buChar char="●"/>
                      </a:pPr>
                      <a:r>
                        <a:rPr lang="en-US" sz="1500">
                          <a:solidFill>
                            <a:schemeClr val="dk1"/>
                          </a:solidFill>
                          <a:latin typeface="Times New Roman"/>
                          <a:ea typeface="Times New Roman"/>
                          <a:cs typeface="Times New Roman"/>
                          <a:sym typeface="Times New Roman"/>
                        </a:rPr>
                        <a:t>MR Images are reviewed with difficulties encountered in each to detect various brain tumor types</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800">
                        <a:solidFill>
                          <a:schemeClr val="dk1"/>
                        </a:solidFill>
                      </a:endParaRPr>
                    </a:p>
                    <a:p>
                      <a:pPr indent="0" lvl="0" marL="0" rtl="0" algn="l">
                        <a:spcBef>
                          <a:spcPts val="0"/>
                        </a:spcBef>
                        <a:spcAft>
                          <a:spcPts val="0"/>
                        </a:spcAft>
                        <a:buNone/>
                      </a:pPr>
                      <a:r>
                        <a:t/>
                      </a:r>
                      <a:endParaRPr/>
                    </a:p>
                  </a:txBody>
                  <a:tcPr marT="91425" marB="91425" marR="91425" marL="91425"/>
                </a:tc>
              </a:tr>
              <a:tr h="2445250">
                <a:tc>
                  <a:txBody>
                    <a:bodyPr/>
                    <a:lstStyle/>
                    <a:p>
                      <a:pPr indent="0" lvl="0" marL="0" rtl="0" algn="l">
                        <a:spcBef>
                          <a:spcPts val="0"/>
                        </a:spcBef>
                        <a:spcAft>
                          <a:spcPts val="0"/>
                        </a:spcAft>
                        <a:buNone/>
                      </a:pPr>
                      <a:r>
                        <a:rPr lang="en-US"/>
                        <a:t>2020</a:t>
                      </a:r>
                      <a:endParaRPr/>
                    </a:p>
                  </a:txBody>
                  <a:tcPr marT="91425" marB="91425" marR="91425" marL="91425"/>
                </a:tc>
                <a:tc>
                  <a:txBody>
                    <a:bodyPr/>
                    <a:lstStyle/>
                    <a:p>
                      <a:pPr indent="0" lvl="0" marL="0" rtl="0" algn="l">
                        <a:lnSpc>
                          <a:spcPct val="115000"/>
                        </a:lnSpc>
                        <a:spcBef>
                          <a:spcPts val="0"/>
                        </a:spcBef>
                        <a:spcAft>
                          <a:spcPts val="0"/>
                        </a:spcAft>
                        <a:buNone/>
                      </a:pPr>
                      <a:r>
                        <a:rPr lang="en-US" sz="1350">
                          <a:solidFill>
                            <a:schemeClr val="dk1"/>
                          </a:solidFill>
                          <a:latin typeface="Times New Roman"/>
                          <a:ea typeface="Times New Roman"/>
                          <a:cs typeface="Times New Roman"/>
                          <a:sym typeface="Times New Roman"/>
                        </a:rPr>
                        <a:t>R.Tamilselvi, A.Nagaraj, M.Parisa Beham, M.Bharkavi Sandhiya</a:t>
                      </a:r>
                      <a:endParaRPr sz="135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35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350" u="sng">
                          <a:solidFill>
                            <a:schemeClr val="dk1"/>
                          </a:solidFill>
                          <a:latin typeface="Times New Roman"/>
                          <a:ea typeface="Times New Roman"/>
                          <a:cs typeface="Times New Roman"/>
                          <a:sym typeface="Times New Roman"/>
                        </a:rPr>
                        <a:t>Link</a:t>
                      </a:r>
                      <a:r>
                        <a:rPr lang="en-US" sz="1350">
                          <a:solidFill>
                            <a:schemeClr val="dk1"/>
                          </a:solidFill>
                          <a:latin typeface="Times New Roman"/>
                          <a:ea typeface="Times New Roman"/>
                          <a:cs typeface="Times New Roman"/>
                          <a:sym typeface="Times New Roman"/>
                        </a:rPr>
                        <a:t>:</a:t>
                      </a:r>
                      <a:endParaRPr sz="135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350" u="sng">
                          <a:solidFill>
                            <a:schemeClr val="hlink"/>
                          </a:solidFill>
                          <a:latin typeface="Times New Roman"/>
                          <a:ea typeface="Times New Roman"/>
                          <a:cs typeface="Times New Roman"/>
                          <a:sym typeface="Times New Roman"/>
                          <a:hlinkClick r:id="rId4"/>
                        </a:rPr>
                        <a:t>https://ieeexplore.ieee.org/document/9167530/authors#authors</a:t>
                      </a:r>
                      <a:endParaRPr sz="13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a:txBody>
                  <a:tcPr marT="91425" marB="91425" marR="91425" marL="91425"/>
                </a:tc>
                <a:tc>
                  <a:txBody>
                    <a:bodyPr/>
                    <a:lstStyle/>
                    <a:p>
                      <a:pPr indent="0" lvl="0" marL="0" rtl="0" algn="l">
                        <a:lnSpc>
                          <a:spcPct val="115000"/>
                        </a:lnSpc>
                        <a:spcBef>
                          <a:spcPts val="0"/>
                        </a:spcBef>
                        <a:spcAft>
                          <a:spcPts val="0"/>
                        </a:spcAft>
                        <a:buNone/>
                      </a:pPr>
                      <a:r>
                        <a:rPr lang="en-US" sz="1500">
                          <a:solidFill>
                            <a:schemeClr val="dk1"/>
                          </a:solidFill>
                          <a:latin typeface="Times New Roman"/>
                          <a:ea typeface="Times New Roman"/>
                          <a:cs typeface="Times New Roman"/>
                          <a:sym typeface="Times New Roman"/>
                        </a:rPr>
                        <a:t>BRAMSIT: A Database Brain tumor diagnosis and detection</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b="1" sz="1500">
                        <a:solidFill>
                          <a:schemeClr val="dk1"/>
                        </a:solidFill>
                      </a:endParaRPr>
                    </a:p>
                    <a:p>
                      <a:pPr indent="0" lvl="0" marL="0" rtl="0" algn="l">
                        <a:spcBef>
                          <a:spcPts val="0"/>
                        </a:spcBef>
                        <a:spcAft>
                          <a:spcPts val="0"/>
                        </a:spcAft>
                        <a:buNone/>
                      </a:pPr>
                      <a:r>
                        <a:t/>
                      </a:r>
                      <a:endParaRPr/>
                    </a:p>
                  </a:txBody>
                  <a:tcPr marT="91425" marB="91425" marR="91425" marL="91425"/>
                </a:tc>
                <a:tc>
                  <a:txBody>
                    <a:bodyPr/>
                    <a:lstStyle/>
                    <a:p>
                      <a:pPr indent="-320675" lvl="0" marL="457200" rtl="0" algn="l">
                        <a:spcBef>
                          <a:spcPts val="0"/>
                        </a:spcBef>
                        <a:spcAft>
                          <a:spcPts val="0"/>
                        </a:spcAft>
                        <a:buClr>
                          <a:schemeClr val="dk1"/>
                        </a:buClr>
                        <a:buSzPts val="1450"/>
                        <a:buFont typeface="Times New Roman"/>
                        <a:buChar char="●"/>
                      </a:pPr>
                      <a:r>
                        <a:rPr lang="en-US" sz="1450">
                          <a:solidFill>
                            <a:schemeClr val="dk1"/>
                          </a:solidFill>
                          <a:latin typeface="Times New Roman"/>
                          <a:ea typeface="Times New Roman"/>
                          <a:cs typeface="Times New Roman"/>
                          <a:sym typeface="Times New Roman"/>
                        </a:rPr>
                        <a:t>P</a:t>
                      </a:r>
                      <a:r>
                        <a:rPr lang="en-US" sz="1450">
                          <a:solidFill>
                            <a:schemeClr val="dk1"/>
                          </a:solidFill>
                          <a:latin typeface="Times New Roman"/>
                          <a:ea typeface="Times New Roman"/>
                          <a:cs typeface="Times New Roman"/>
                          <a:sym typeface="Times New Roman"/>
                        </a:rPr>
                        <a:t>rovide a set of MRI scan images consisting of normal, abnormal along with its ground truth images of different axial position</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600">
                        <a:solidFill>
                          <a:schemeClr val="dk1"/>
                        </a:solidFill>
                      </a:endParaRPr>
                    </a:p>
                    <a:p>
                      <a:pPr indent="0" lvl="0" marL="0" rtl="0" algn="l">
                        <a:spcBef>
                          <a:spcPts val="0"/>
                        </a:spcBef>
                        <a:spcAft>
                          <a:spcPts val="0"/>
                        </a:spcAft>
                        <a:buNone/>
                      </a:pPr>
                      <a:r>
                        <a:t/>
                      </a:r>
                      <a:endParaRPr/>
                    </a:p>
                  </a:txBody>
                  <a:tcPr marT="91425" marB="91425" marR="91425" marL="91425"/>
                </a:tc>
                <a:tc>
                  <a:txBody>
                    <a:bodyPr/>
                    <a:lstStyle/>
                    <a:p>
                      <a:pPr indent="-304800" lvl="0" marL="457200" rtl="0" algn="l">
                        <a:spcBef>
                          <a:spcPts val="0"/>
                        </a:spcBef>
                        <a:spcAft>
                          <a:spcPts val="0"/>
                        </a:spcAft>
                        <a:buClr>
                          <a:schemeClr val="dk1"/>
                        </a:buClr>
                        <a:buSzPts val="1200"/>
                        <a:buFont typeface="Times New Roman"/>
                        <a:buChar char="●"/>
                      </a:pPr>
                      <a:r>
                        <a:rPr lang="en-US" sz="1200">
                          <a:solidFill>
                            <a:schemeClr val="dk1"/>
                          </a:solidFill>
                          <a:latin typeface="Times New Roman"/>
                          <a:ea typeface="Times New Roman"/>
                          <a:cs typeface="Times New Roman"/>
                          <a:sym typeface="Times New Roman"/>
                        </a:rPr>
                        <a:t>Wrong detection of tumor could be explored by small experiments,for example each method have some kind of threshold value if the right threshold is not selected then probably the detection result would be wrong.</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500">
                        <a:solidFill>
                          <a:schemeClr val="dk1"/>
                        </a:solidFill>
                      </a:endParaRPr>
                    </a:p>
                    <a:p>
                      <a:pPr indent="0" lvl="0" marL="0" rtl="0" algn="l">
                        <a:spcBef>
                          <a:spcPts val="0"/>
                        </a:spcBef>
                        <a:spcAft>
                          <a:spcPts val="0"/>
                        </a:spcAft>
                        <a:buNone/>
                      </a:pPr>
                      <a:r>
                        <a:t/>
                      </a:r>
                      <a:endParaRPr>
                        <a:solidFill>
                          <a:schemeClr val="dk1"/>
                        </a:solidFill>
                      </a:endParaRPr>
                    </a:p>
                  </a:txBody>
                  <a:tcPr marT="91425" marB="91425" marR="91425" marL="91425"/>
                </a:tc>
              </a:tr>
            </a:tbl>
          </a:graphicData>
        </a:graphic>
      </p:graphicFrame>
      <p:sp>
        <p:nvSpPr>
          <p:cNvPr id="95" name="Google Shape;95;p13"/>
          <p:cNvSpPr txBox="1"/>
          <p:nvPr/>
        </p:nvSpPr>
        <p:spPr>
          <a:xfrm>
            <a:off x="744250" y="-102000"/>
            <a:ext cx="9777300" cy="75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700">
                <a:latin typeface="Times New Roman"/>
                <a:ea typeface="Times New Roman"/>
                <a:cs typeface="Times New Roman"/>
                <a:sym typeface="Times New Roman"/>
              </a:rPr>
              <a:t>            </a:t>
            </a:r>
            <a:r>
              <a:rPr b="1" lang="en-US" sz="2800">
                <a:latin typeface="Times New Roman"/>
                <a:ea typeface="Times New Roman"/>
                <a:cs typeface="Times New Roman"/>
                <a:sym typeface="Times New Roman"/>
              </a:rPr>
              <a:t>LITERATURE SURVEY</a:t>
            </a:r>
            <a:endParaRPr b="1" sz="2800">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0"/>
          <p:cNvSpPr txBox="1"/>
          <p:nvPr/>
        </p:nvSpPr>
        <p:spPr>
          <a:xfrm>
            <a:off x="916350" y="1671750"/>
            <a:ext cx="10359300" cy="6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800"/>
              </a:spcAft>
              <a:buNone/>
            </a:pPr>
            <a:r>
              <a:t/>
            </a:r>
            <a:endParaRPr b="1" sz="3250">
              <a:solidFill>
                <a:schemeClr val="dk1"/>
              </a:solidFill>
              <a:highlight>
                <a:srgbClr val="FFFFFF"/>
              </a:highlight>
              <a:latin typeface="Times New Roman"/>
              <a:ea typeface="Times New Roman"/>
              <a:cs typeface="Times New Roman"/>
              <a:sym typeface="Times New Roman"/>
            </a:endParaRPr>
          </a:p>
        </p:txBody>
      </p:sp>
      <p:pic>
        <p:nvPicPr>
          <p:cNvPr id="302" name="Google Shape;302;p40"/>
          <p:cNvPicPr preferRelativeResize="0"/>
          <p:nvPr/>
        </p:nvPicPr>
        <p:blipFill>
          <a:blip r:embed="rId3">
            <a:alphaModFix/>
          </a:blip>
          <a:stretch>
            <a:fillRect/>
          </a:stretch>
        </p:blipFill>
        <p:spPr>
          <a:xfrm>
            <a:off x="613000" y="0"/>
            <a:ext cx="10919175" cy="3352375"/>
          </a:xfrm>
          <a:prstGeom prst="rect">
            <a:avLst/>
          </a:prstGeom>
          <a:noFill/>
          <a:ln>
            <a:noFill/>
          </a:ln>
        </p:spPr>
      </p:pic>
      <p:pic>
        <p:nvPicPr>
          <p:cNvPr id="303" name="Google Shape;303;p40"/>
          <p:cNvPicPr preferRelativeResize="0"/>
          <p:nvPr/>
        </p:nvPicPr>
        <p:blipFill>
          <a:blip r:embed="rId4">
            <a:alphaModFix/>
          </a:blip>
          <a:stretch>
            <a:fillRect/>
          </a:stretch>
        </p:blipFill>
        <p:spPr>
          <a:xfrm>
            <a:off x="613000" y="3352375"/>
            <a:ext cx="10919176" cy="32008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1"/>
          <p:cNvSpPr txBox="1"/>
          <p:nvPr/>
        </p:nvSpPr>
        <p:spPr>
          <a:xfrm>
            <a:off x="916350" y="1333950"/>
            <a:ext cx="10359300" cy="507900"/>
          </a:xfrm>
          <a:prstGeom prst="rect">
            <a:avLst/>
          </a:prstGeom>
          <a:noFill/>
          <a:ln>
            <a:noFill/>
          </a:ln>
        </p:spPr>
        <p:txBody>
          <a:bodyPr anchorCtr="0" anchor="t" bIns="91425" lIns="91425" spcFirstLastPara="1" rIns="91425" wrap="square" tIns="91425">
            <a:spAutoFit/>
          </a:bodyPr>
          <a:lstStyle/>
          <a:p>
            <a:pPr indent="0" lvl="0" marL="0" rtl="0" algn="just">
              <a:lnSpc>
                <a:spcPct val="100000"/>
              </a:lnSpc>
              <a:spcBef>
                <a:spcPts val="0"/>
              </a:spcBef>
              <a:spcAft>
                <a:spcPts val="0"/>
              </a:spcAft>
              <a:buNone/>
            </a:pPr>
            <a:r>
              <a:t/>
            </a:r>
            <a:endParaRPr sz="2100">
              <a:solidFill>
                <a:schemeClr val="dk1"/>
              </a:solidFill>
              <a:latin typeface="Times New Roman"/>
              <a:ea typeface="Times New Roman"/>
              <a:cs typeface="Times New Roman"/>
              <a:sym typeface="Times New Roman"/>
            </a:endParaRPr>
          </a:p>
        </p:txBody>
      </p:sp>
      <p:pic>
        <p:nvPicPr>
          <p:cNvPr id="310" name="Google Shape;310;p41"/>
          <p:cNvPicPr preferRelativeResize="0"/>
          <p:nvPr/>
        </p:nvPicPr>
        <p:blipFill>
          <a:blip r:embed="rId3">
            <a:alphaModFix/>
          </a:blip>
          <a:stretch>
            <a:fillRect/>
          </a:stretch>
        </p:blipFill>
        <p:spPr>
          <a:xfrm>
            <a:off x="651325" y="628650"/>
            <a:ext cx="10919150" cy="5635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2"/>
          <p:cNvSpPr txBox="1"/>
          <p:nvPr/>
        </p:nvSpPr>
        <p:spPr>
          <a:xfrm>
            <a:off x="947525" y="701125"/>
            <a:ext cx="10544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800">
                <a:latin typeface="Times New Roman"/>
                <a:ea typeface="Times New Roman"/>
                <a:cs typeface="Times New Roman"/>
                <a:sym typeface="Times New Roman"/>
              </a:rPr>
              <a:t>REFERENCES</a:t>
            </a:r>
            <a:endParaRPr b="1" sz="2800">
              <a:latin typeface="Times New Roman"/>
              <a:ea typeface="Times New Roman"/>
              <a:cs typeface="Times New Roman"/>
              <a:sym typeface="Times New Roman"/>
            </a:endParaRPr>
          </a:p>
        </p:txBody>
      </p:sp>
      <p:sp>
        <p:nvSpPr>
          <p:cNvPr id="317" name="Google Shape;317;p42"/>
          <p:cNvSpPr txBox="1"/>
          <p:nvPr/>
        </p:nvSpPr>
        <p:spPr>
          <a:xfrm>
            <a:off x="1091675" y="1193150"/>
            <a:ext cx="10256100" cy="547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latin typeface="Times New Roman"/>
                <a:ea typeface="Times New Roman"/>
                <a:cs typeface="Times New Roman"/>
                <a:sym typeface="Times New Roman"/>
              </a:rPr>
              <a:t>[1] </a:t>
            </a:r>
            <a:r>
              <a:rPr lang="en-US" sz="1500">
                <a:latin typeface="Times New Roman"/>
                <a:ea typeface="Times New Roman"/>
                <a:cs typeface="Times New Roman"/>
                <a:sym typeface="Times New Roman"/>
              </a:rPr>
              <a:t>  C. F. Pasluosta, H. Gassner, J. Winkler, J. Klucken, and B. M. Eskofier, ‘‘An emerging era in the management of Parkinson’s disease: Wearable technologies and the Internet of Things,’’ IEEE J. Biomed. Health Informat., vol. 19, no. 6, pp. 1873– 1881, Nov. 2015, doi: 10.1109/ JBHI.2015.2461555.</a:t>
            </a:r>
            <a:endParaRPr sz="1500">
              <a:latin typeface="Times New Roman"/>
              <a:ea typeface="Times New Roman"/>
              <a:cs typeface="Times New Roman"/>
              <a:sym typeface="Times New Roman"/>
            </a:endParaRPr>
          </a:p>
          <a:p>
            <a:pPr indent="0" lvl="0" marL="0" rtl="0" algn="l">
              <a:spcBef>
                <a:spcPts val="0"/>
              </a:spcBef>
              <a:spcAft>
                <a:spcPts val="0"/>
              </a:spcAft>
              <a:buNone/>
            </a:pPr>
            <a:r>
              <a:t/>
            </a:r>
            <a:endParaRPr sz="1500">
              <a:latin typeface="Times New Roman"/>
              <a:ea typeface="Times New Roman"/>
              <a:cs typeface="Times New Roman"/>
              <a:sym typeface="Times New Roman"/>
            </a:endParaRPr>
          </a:p>
          <a:p>
            <a:pPr indent="0" lvl="0" marL="0" rtl="0" algn="l">
              <a:spcBef>
                <a:spcPts val="0"/>
              </a:spcBef>
              <a:spcAft>
                <a:spcPts val="0"/>
              </a:spcAft>
              <a:buNone/>
            </a:pPr>
            <a:r>
              <a:rPr b="1" lang="en-US" sz="1500">
                <a:latin typeface="Times New Roman"/>
                <a:ea typeface="Times New Roman"/>
                <a:cs typeface="Times New Roman"/>
                <a:sym typeface="Times New Roman"/>
              </a:rPr>
              <a:t>[2]</a:t>
            </a:r>
            <a:r>
              <a:rPr lang="en-US" sz="1500">
                <a:latin typeface="Times New Roman"/>
                <a:ea typeface="Times New Roman"/>
                <a:cs typeface="Times New Roman"/>
                <a:sym typeface="Times New Roman"/>
              </a:rPr>
              <a:t>   De Luca et al., “Now you see me, now you don’t: Protecting smartphone authentication from shoulder surfers,” in Proc. SIGCHI Conf. Human Factors Comput. Syst., Toronto, ON, Canada, May 2014,pp. 2937–2946.</a:t>
            </a:r>
            <a:endParaRPr sz="1500">
              <a:latin typeface="Times New Roman"/>
              <a:ea typeface="Times New Roman"/>
              <a:cs typeface="Times New Roman"/>
              <a:sym typeface="Times New Roman"/>
            </a:endParaRPr>
          </a:p>
          <a:p>
            <a:pPr indent="0" lvl="0" marL="0" rtl="0" algn="l">
              <a:spcBef>
                <a:spcPts val="0"/>
              </a:spcBef>
              <a:spcAft>
                <a:spcPts val="0"/>
              </a:spcAft>
              <a:buNone/>
            </a:pPr>
            <a:r>
              <a:t/>
            </a:r>
            <a:endParaRPr sz="1500">
              <a:latin typeface="Times New Roman"/>
              <a:ea typeface="Times New Roman"/>
              <a:cs typeface="Times New Roman"/>
              <a:sym typeface="Times New Roman"/>
            </a:endParaRPr>
          </a:p>
          <a:p>
            <a:pPr indent="0" lvl="0" marL="0" rtl="0" algn="l">
              <a:spcBef>
                <a:spcPts val="0"/>
              </a:spcBef>
              <a:spcAft>
                <a:spcPts val="0"/>
              </a:spcAft>
              <a:buNone/>
            </a:pPr>
            <a:r>
              <a:rPr b="1" lang="en-US" sz="1500">
                <a:latin typeface="Times New Roman"/>
                <a:ea typeface="Times New Roman"/>
                <a:cs typeface="Times New Roman"/>
                <a:sym typeface="Times New Roman"/>
              </a:rPr>
              <a:t>[3] </a:t>
            </a:r>
            <a:r>
              <a:rPr lang="en-US" sz="1500">
                <a:latin typeface="Times New Roman"/>
                <a:ea typeface="Times New Roman"/>
                <a:cs typeface="Times New Roman"/>
                <a:sym typeface="Times New Roman"/>
              </a:rPr>
              <a:t>  J. Aviv, K. Gibson, E. Mossop, M. Blaze, and J. M. Smith, “Smudge attacks on smartphone touch screens,” in Proc. 4th USENIX Conf.Offensive Technol., Berkeley, CA, USA, 2010, pp. 1–7.</a:t>
            </a:r>
            <a:endParaRPr sz="1500">
              <a:latin typeface="Times New Roman"/>
              <a:ea typeface="Times New Roman"/>
              <a:cs typeface="Times New Roman"/>
              <a:sym typeface="Times New Roman"/>
            </a:endParaRPr>
          </a:p>
          <a:p>
            <a:pPr indent="0" lvl="0" marL="0" rtl="0" algn="l">
              <a:spcBef>
                <a:spcPts val="0"/>
              </a:spcBef>
              <a:spcAft>
                <a:spcPts val="0"/>
              </a:spcAft>
              <a:buNone/>
            </a:pPr>
            <a:r>
              <a:t/>
            </a:r>
            <a:endParaRPr sz="1500">
              <a:latin typeface="Times New Roman"/>
              <a:ea typeface="Times New Roman"/>
              <a:cs typeface="Times New Roman"/>
              <a:sym typeface="Times New Roman"/>
            </a:endParaRPr>
          </a:p>
          <a:p>
            <a:pPr indent="0" lvl="0" marL="0" rtl="0" algn="l">
              <a:spcBef>
                <a:spcPts val="0"/>
              </a:spcBef>
              <a:spcAft>
                <a:spcPts val="0"/>
              </a:spcAft>
              <a:buNone/>
            </a:pPr>
            <a:r>
              <a:rPr b="1" lang="en-US" sz="1500">
                <a:latin typeface="Times New Roman"/>
                <a:ea typeface="Times New Roman"/>
                <a:cs typeface="Times New Roman"/>
                <a:sym typeface="Times New Roman"/>
              </a:rPr>
              <a:t>[4]</a:t>
            </a:r>
            <a:r>
              <a:rPr lang="en-US" sz="1500">
                <a:latin typeface="Times New Roman"/>
                <a:ea typeface="Times New Roman"/>
                <a:cs typeface="Times New Roman"/>
                <a:sym typeface="Times New Roman"/>
              </a:rPr>
              <a:t>   S. Cha, S. Kwag, H. Kim, and J. H. Huh, “Boosting the guessing attack performance on Android lock patterns with smudge attacks,” in Proc. ACM Asia Conf. Comput. Commun. Secur., Abu Dhabi, United Arab Emirates, Apr. 2017, pp. 313–326.</a:t>
            </a:r>
            <a:endParaRPr sz="1500">
              <a:latin typeface="Times New Roman"/>
              <a:ea typeface="Times New Roman"/>
              <a:cs typeface="Times New Roman"/>
              <a:sym typeface="Times New Roman"/>
            </a:endParaRPr>
          </a:p>
          <a:p>
            <a:pPr indent="0" lvl="0" marL="0" rtl="0" algn="l">
              <a:spcBef>
                <a:spcPts val="0"/>
              </a:spcBef>
              <a:spcAft>
                <a:spcPts val="0"/>
              </a:spcAft>
              <a:buNone/>
            </a:pPr>
            <a:r>
              <a:t/>
            </a:r>
            <a:endParaRPr sz="1500">
              <a:latin typeface="Times New Roman"/>
              <a:ea typeface="Times New Roman"/>
              <a:cs typeface="Times New Roman"/>
              <a:sym typeface="Times New Roman"/>
            </a:endParaRPr>
          </a:p>
          <a:p>
            <a:pPr indent="0" lvl="0" marL="0" rtl="0" algn="l">
              <a:spcBef>
                <a:spcPts val="0"/>
              </a:spcBef>
              <a:spcAft>
                <a:spcPts val="0"/>
              </a:spcAft>
              <a:buNone/>
            </a:pPr>
            <a:r>
              <a:rPr b="1" lang="en-US" sz="1500">
                <a:latin typeface="Times New Roman"/>
                <a:ea typeface="Times New Roman"/>
                <a:cs typeface="Times New Roman"/>
                <a:sym typeface="Times New Roman"/>
              </a:rPr>
              <a:t>[5]</a:t>
            </a:r>
            <a:r>
              <a:rPr lang="en-US" sz="1500">
                <a:latin typeface="Times New Roman"/>
                <a:ea typeface="Times New Roman"/>
                <a:cs typeface="Times New Roman"/>
                <a:sym typeface="Times New Roman"/>
              </a:rPr>
              <a:t>   Maiti, M. Jadliwala, J. He, and I. Bilogrevic, “(Smart)watch your taps: Side-channel keystroke inference attacks using smartwatches,” in Proc. ACM Int. Symp. Wearable Comput., Osaka, Japan, Sep. 2015,pp. 27–30. </a:t>
            </a:r>
            <a:endParaRPr sz="1500">
              <a:latin typeface="Times New Roman"/>
              <a:ea typeface="Times New Roman"/>
              <a:cs typeface="Times New Roman"/>
              <a:sym typeface="Times New Roman"/>
            </a:endParaRPr>
          </a:p>
          <a:p>
            <a:pPr indent="0" lvl="0" marL="0" rtl="0" algn="l">
              <a:spcBef>
                <a:spcPts val="0"/>
              </a:spcBef>
              <a:spcAft>
                <a:spcPts val="0"/>
              </a:spcAft>
              <a:buNone/>
            </a:pPr>
            <a:r>
              <a:t/>
            </a:r>
            <a:endParaRPr sz="1500">
              <a:latin typeface="Times New Roman"/>
              <a:ea typeface="Times New Roman"/>
              <a:cs typeface="Times New Roman"/>
              <a:sym typeface="Times New Roman"/>
            </a:endParaRPr>
          </a:p>
          <a:p>
            <a:pPr indent="0" lvl="0" marL="0" rtl="0" algn="l">
              <a:spcBef>
                <a:spcPts val="0"/>
              </a:spcBef>
              <a:spcAft>
                <a:spcPts val="0"/>
              </a:spcAft>
              <a:buNone/>
            </a:pPr>
            <a:r>
              <a:rPr b="1" lang="en-US" sz="1500">
                <a:latin typeface="Times New Roman"/>
                <a:ea typeface="Times New Roman"/>
                <a:cs typeface="Times New Roman"/>
                <a:sym typeface="Times New Roman"/>
              </a:rPr>
              <a:t>[6]</a:t>
            </a:r>
            <a:r>
              <a:rPr lang="en-US" sz="1500">
                <a:latin typeface="Times New Roman"/>
                <a:ea typeface="Times New Roman"/>
                <a:cs typeface="Times New Roman"/>
                <a:sym typeface="Times New Roman"/>
              </a:rPr>
              <a:t>  L. JabaSheela and Dr.V. Shanthi “Image Mining Techniques For Classification And Segmentation Of Brain MRI Data,” Journal of Theoretical and Applied Information Technology,vol.3,Issue.4, Dec. 2007.</a:t>
            </a:r>
            <a:endParaRPr sz="1500">
              <a:latin typeface="Times New Roman"/>
              <a:ea typeface="Times New Roman"/>
              <a:cs typeface="Times New Roman"/>
              <a:sym typeface="Times New Roman"/>
            </a:endParaRPr>
          </a:p>
          <a:p>
            <a:pPr indent="0" lvl="0" marL="0" rtl="0" algn="l">
              <a:spcBef>
                <a:spcPts val="0"/>
              </a:spcBef>
              <a:spcAft>
                <a:spcPts val="0"/>
              </a:spcAft>
              <a:buNone/>
            </a:pPr>
            <a:r>
              <a:t/>
            </a:r>
            <a:endParaRPr sz="1500">
              <a:latin typeface="Times New Roman"/>
              <a:ea typeface="Times New Roman"/>
              <a:cs typeface="Times New Roman"/>
              <a:sym typeface="Times New Roman"/>
            </a:endParaRPr>
          </a:p>
          <a:p>
            <a:pPr indent="0" lvl="0" marL="0" rtl="0" algn="l">
              <a:spcBef>
                <a:spcPts val="0"/>
              </a:spcBef>
              <a:spcAft>
                <a:spcPts val="0"/>
              </a:spcAft>
              <a:buNone/>
            </a:pPr>
            <a:r>
              <a:rPr b="1" lang="en-US" sz="1500">
                <a:latin typeface="Times New Roman"/>
                <a:ea typeface="Times New Roman"/>
                <a:cs typeface="Times New Roman"/>
                <a:sym typeface="Times New Roman"/>
              </a:rPr>
              <a:t>[7] </a:t>
            </a:r>
            <a:r>
              <a:rPr lang="en-US" sz="1500">
                <a:latin typeface="Times New Roman"/>
                <a:ea typeface="Times New Roman"/>
                <a:cs typeface="Times New Roman"/>
                <a:sym typeface="Times New Roman"/>
              </a:rPr>
              <a:t> P. Vijayalakshmi, K. Selvamani and M. Geetha “Segmentation Of Brain MRI Using K-Means Clustering Algorithm,” International Journal of Engineering Trends and Technology, vol.3, pp. 113- 115, 2011.</a:t>
            </a:r>
            <a:endParaRPr sz="1500">
              <a:latin typeface="Times New Roman"/>
              <a:ea typeface="Times New Roman"/>
              <a:cs typeface="Times New Roman"/>
              <a:sym typeface="Times New Roman"/>
            </a:endParaRPr>
          </a:p>
          <a:p>
            <a:pPr indent="0" lvl="0" marL="0" rtl="0" algn="l">
              <a:spcBef>
                <a:spcPts val="0"/>
              </a:spcBef>
              <a:spcAft>
                <a:spcPts val="0"/>
              </a:spcAft>
              <a:buNone/>
            </a:pPr>
            <a:r>
              <a:t/>
            </a:r>
            <a:endParaRPr sz="1500">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3"/>
          <p:cNvSpPr txBox="1"/>
          <p:nvPr>
            <p:ph type="ctrTitle"/>
          </p:nvPr>
        </p:nvSpPr>
        <p:spPr>
          <a:xfrm>
            <a:off x="1097280" y="758952"/>
            <a:ext cx="10058400" cy="35661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sz="7000">
                <a:latin typeface="Times New Roman"/>
                <a:ea typeface="Times New Roman"/>
                <a:cs typeface="Times New Roman"/>
                <a:sym typeface="Times New Roman"/>
              </a:rPr>
              <a:t>THANK YOU : )</a:t>
            </a:r>
            <a:endParaRPr sz="70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graphicFrame>
        <p:nvGraphicFramePr>
          <p:cNvPr id="101" name="Google Shape;101;p14"/>
          <p:cNvGraphicFramePr/>
          <p:nvPr/>
        </p:nvGraphicFramePr>
        <p:xfrm>
          <a:off x="607500" y="673675"/>
          <a:ext cx="3000000" cy="3000000"/>
        </p:xfrm>
        <a:graphic>
          <a:graphicData uri="http://schemas.openxmlformats.org/drawingml/2006/table">
            <a:tbl>
              <a:tblPr>
                <a:noFill/>
                <a:tableStyleId>{5F44B41E-1A7C-4200-A823-77EDBAAB7CB5}</a:tableStyleId>
              </a:tblPr>
              <a:tblGrid>
                <a:gridCol w="2273625"/>
                <a:gridCol w="2057400"/>
                <a:gridCol w="2057400"/>
                <a:gridCol w="2057400"/>
                <a:gridCol w="2531175"/>
              </a:tblGrid>
              <a:tr h="519750">
                <a:tc>
                  <a:txBody>
                    <a:bodyPr/>
                    <a:lstStyle/>
                    <a:p>
                      <a:pPr indent="0" lvl="0" marL="0" rtl="0" algn="ctr">
                        <a:spcBef>
                          <a:spcPts val="0"/>
                        </a:spcBef>
                        <a:spcAft>
                          <a:spcPts val="0"/>
                        </a:spcAft>
                        <a:buNone/>
                      </a:pPr>
                      <a:r>
                        <a:rPr b="1" lang="en-US">
                          <a:latin typeface="Times New Roman"/>
                          <a:ea typeface="Times New Roman"/>
                          <a:cs typeface="Times New Roman"/>
                          <a:sym typeface="Times New Roman"/>
                        </a:rPr>
                        <a:t>Year of Publishing</a:t>
                      </a:r>
                      <a:endParaRPr b="1">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US">
                          <a:latin typeface="Times New Roman"/>
                          <a:ea typeface="Times New Roman"/>
                          <a:cs typeface="Times New Roman"/>
                          <a:sym typeface="Times New Roman"/>
                        </a:rPr>
                        <a:t>Author name</a:t>
                      </a:r>
                      <a:endParaRPr b="1">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US">
                          <a:latin typeface="Times New Roman"/>
                          <a:ea typeface="Times New Roman"/>
                          <a:cs typeface="Times New Roman"/>
                          <a:sym typeface="Times New Roman"/>
                        </a:rPr>
                        <a:t>Title of the paper</a:t>
                      </a:r>
                      <a:endParaRPr b="1">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US">
                          <a:latin typeface="Times New Roman"/>
                          <a:ea typeface="Times New Roman"/>
                          <a:cs typeface="Times New Roman"/>
                          <a:sym typeface="Times New Roman"/>
                        </a:rPr>
                        <a:t>Merits</a:t>
                      </a:r>
                      <a:endParaRPr b="1">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US">
                          <a:latin typeface="Times New Roman"/>
                          <a:ea typeface="Times New Roman"/>
                          <a:cs typeface="Times New Roman"/>
                          <a:sym typeface="Times New Roman"/>
                        </a:rPr>
                        <a:t>Demerits</a:t>
                      </a:r>
                      <a:endParaRPr b="1">
                        <a:latin typeface="Times New Roman"/>
                        <a:ea typeface="Times New Roman"/>
                        <a:cs typeface="Times New Roman"/>
                        <a:sym typeface="Times New Roman"/>
                      </a:endParaRPr>
                    </a:p>
                  </a:txBody>
                  <a:tcPr marT="91425" marB="91425" marR="91425" marL="91425"/>
                </a:tc>
              </a:tr>
              <a:tr h="2701875">
                <a:tc>
                  <a:txBody>
                    <a:bodyPr/>
                    <a:lstStyle/>
                    <a:p>
                      <a:pPr indent="0" lvl="0" marL="0" rtl="0" algn="ctr">
                        <a:spcBef>
                          <a:spcPts val="0"/>
                        </a:spcBef>
                        <a:spcAft>
                          <a:spcPts val="0"/>
                        </a:spcAft>
                        <a:buNone/>
                      </a:pPr>
                      <a:r>
                        <a:rPr lang="en-US" sz="1500">
                          <a:solidFill>
                            <a:schemeClr val="dk1"/>
                          </a:solidFill>
                          <a:latin typeface="Times New Roman"/>
                          <a:ea typeface="Times New Roman"/>
                          <a:cs typeface="Times New Roman"/>
                          <a:sym typeface="Times New Roman"/>
                        </a:rPr>
                        <a:t>2019</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sz="1500">
                          <a:solidFill>
                            <a:schemeClr val="dk1"/>
                          </a:solidFill>
                          <a:latin typeface="Times New Roman"/>
                          <a:ea typeface="Times New Roman"/>
                          <a:cs typeface="Times New Roman"/>
                          <a:sym typeface="Times New Roman"/>
                        </a:rPr>
                        <a:t>T.M.Shahriar sazzad, K.M.Tanzibul Ahmmed,Misbah UI Hoque,Mahmuda Rahman</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600">
                        <a:solidFill>
                          <a:schemeClr val="dk1"/>
                        </a:solidFill>
                      </a:endParaRPr>
                    </a:p>
                    <a:p>
                      <a:pPr indent="0" lvl="0" marL="0" rtl="0" algn="l">
                        <a:spcBef>
                          <a:spcPts val="0"/>
                        </a:spcBef>
                        <a:spcAft>
                          <a:spcPts val="0"/>
                        </a:spcAft>
                        <a:buNone/>
                      </a:pPr>
                      <a:r>
                        <a:rPr lang="en-US" sz="1600" u="sng">
                          <a:solidFill>
                            <a:schemeClr val="dk1"/>
                          </a:solidFill>
                          <a:latin typeface="Times New Roman"/>
                          <a:ea typeface="Times New Roman"/>
                          <a:cs typeface="Times New Roman"/>
                          <a:sym typeface="Times New Roman"/>
                        </a:rPr>
                        <a:t>Link</a:t>
                      </a:r>
                      <a:r>
                        <a:rPr b="1" lang="en-US" sz="1600" u="sng">
                          <a:solidFill>
                            <a:schemeClr val="dk1"/>
                          </a:solidFill>
                          <a:latin typeface="Times New Roman"/>
                          <a:ea typeface="Times New Roman"/>
                          <a:cs typeface="Times New Roman"/>
                          <a:sym typeface="Times New Roman"/>
                        </a:rPr>
                        <a:t>:</a:t>
                      </a:r>
                      <a:endParaRPr b="1" sz="1600" u="sng">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sz="1600" u="sng">
                          <a:solidFill>
                            <a:schemeClr val="accent3"/>
                          </a:solidFill>
                          <a:latin typeface="Times New Roman"/>
                          <a:ea typeface="Times New Roman"/>
                          <a:cs typeface="Times New Roman"/>
                          <a:sym typeface="Times New Roman"/>
                          <a:hlinkClick r:id="rId3">
                            <a:extLst>
                              <a:ext uri="{A12FA001-AC4F-418D-AE19-62706E023703}">
                                <ahyp:hlinkClr val="tx"/>
                              </a:ext>
                            </a:extLst>
                          </a:hlinkClick>
                        </a:rPr>
                        <a:t>https://ieeexplore.ieee.org/document/8679240</a:t>
                      </a:r>
                      <a:endParaRPr sz="1600">
                        <a:solidFill>
                          <a:schemeClr val="accent3"/>
                        </a:solidFill>
                        <a:latin typeface="Times New Roman"/>
                        <a:ea typeface="Times New Roman"/>
                        <a:cs typeface="Times New Roman"/>
                        <a:sym typeface="Times New Roman"/>
                      </a:endParaRPr>
                    </a:p>
                    <a:p>
                      <a:pPr indent="0" lvl="0" marL="0" rtl="0" algn="l">
                        <a:spcBef>
                          <a:spcPts val="0"/>
                        </a:spcBef>
                        <a:spcAft>
                          <a:spcPts val="0"/>
                        </a:spcAft>
                        <a:buNone/>
                      </a:pPr>
                      <a:r>
                        <a:t/>
                      </a:r>
                      <a:endParaRPr b="1"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6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sz="1500">
                          <a:solidFill>
                            <a:schemeClr val="dk1"/>
                          </a:solidFill>
                          <a:latin typeface="Times New Roman"/>
                          <a:ea typeface="Times New Roman"/>
                          <a:cs typeface="Times New Roman"/>
                          <a:sym typeface="Times New Roman"/>
                        </a:rPr>
                        <a:t>Development of automated  brain tumor detection using MRI Images</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500">
                        <a:solidFill>
                          <a:schemeClr val="dk1"/>
                        </a:solidFill>
                      </a:endParaRPr>
                    </a:p>
                    <a:p>
                      <a:pPr indent="0" lvl="0" marL="0" rtl="0" algn="l">
                        <a:spcBef>
                          <a:spcPts val="0"/>
                        </a:spcBef>
                        <a:spcAft>
                          <a:spcPts val="0"/>
                        </a:spcAft>
                        <a:buNone/>
                      </a:pPr>
                      <a:r>
                        <a:t/>
                      </a:r>
                      <a:endParaRPr/>
                    </a:p>
                  </a:txBody>
                  <a:tcPr marT="91425" marB="91425" marR="91425" marL="91425"/>
                </a:tc>
                <a:tc>
                  <a:txBody>
                    <a:bodyPr/>
                    <a:lstStyle/>
                    <a:p>
                      <a:pPr indent="-323850" lvl="0" marL="457200" rtl="0" algn="l">
                        <a:spcBef>
                          <a:spcPts val="0"/>
                        </a:spcBef>
                        <a:spcAft>
                          <a:spcPts val="0"/>
                        </a:spcAft>
                        <a:buClr>
                          <a:schemeClr val="dk1"/>
                        </a:buClr>
                        <a:buSzPts val="1500"/>
                        <a:buFont typeface="Times New Roman"/>
                        <a:buChar char="●"/>
                      </a:pPr>
                      <a:r>
                        <a:rPr lang="en-US" sz="1500">
                          <a:solidFill>
                            <a:schemeClr val="dk1"/>
                          </a:solidFill>
                          <a:latin typeface="Times New Roman"/>
                          <a:ea typeface="Times New Roman"/>
                          <a:cs typeface="Times New Roman"/>
                          <a:sym typeface="Times New Roman"/>
                        </a:rPr>
                        <a:t>The modalities of brain images are stated with illustrations and properly reviewed.</a:t>
                      </a:r>
                      <a:endParaRPr sz="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500">
                        <a:solidFill>
                          <a:schemeClr val="dk1"/>
                        </a:solidFill>
                      </a:endParaRPr>
                    </a:p>
                    <a:p>
                      <a:pPr indent="0" lvl="0" marL="0" rtl="0" algn="l">
                        <a:spcBef>
                          <a:spcPts val="0"/>
                        </a:spcBef>
                        <a:spcAft>
                          <a:spcPts val="0"/>
                        </a:spcAft>
                        <a:buNone/>
                      </a:pPr>
                      <a:r>
                        <a:t/>
                      </a:r>
                      <a:endParaRPr/>
                    </a:p>
                  </a:txBody>
                  <a:tcPr marT="91425" marB="91425" marR="91425" marL="91425"/>
                </a:tc>
                <a:tc>
                  <a:txBody>
                    <a:bodyPr/>
                    <a:lstStyle/>
                    <a:p>
                      <a:pPr indent="-317500" lvl="0" marL="457200" rtl="0" algn="l">
                        <a:spcBef>
                          <a:spcPts val="0"/>
                        </a:spcBef>
                        <a:spcAft>
                          <a:spcPts val="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L</a:t>
                      </a:r>
                      <a:r>
                        <a:rPr lang="en-US">
                          <a:solidFill>
                            <a:schemeClr val="dk1"/>
                          </a:solidFill>
                          <a:latin typeface="Times New Roman"/>
                          <a:ea typeface="Times New Roman"/>
                          <a:cs typeface="Times New Roman"/>
                          <a:sym typeface="Times New Roman"/>
                        </a:rPr>
                        <a:t>arge gap between radiologist and automated brain tumor detection persons due to the incomplete process flow between them.</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500">
                        <a:solidFill>
                          <a:schemeClr val="dk1"/>
                        </a:solidFill>
                      </a:endParaRPr>
                    </a:p>
                    <a:p>
                      <a:pPr indent="0" lvl="0" marL="0" rtl="0" algn="l">
                        <a:spcBef>
                          <a:spcPts val="0"/>
                        </a:spcBef>
                        <a:spcAft>
                          <a:spcPts val="0"/>
                        </a:spcAft>
                        <a:buNone/>
                      </a:pPr>
                      <a:r>
                        <a:t/>
                      </a:r>
                      <a:endParaRPr/>
                    </a:p>
                  </a:txBody>
                  <a:tcPr marT="91425" marB="91425" marR="91425" marL="91425"/>
                </a:tc>
              </a:tr>
              <a:tr h="1784400">
                <a:tc>
                  <a:txBody>
                    <a:bodyPr/>
                    <a:lstStyle/>
                    <a:p>
                      <a:pPr indent="0" lvl="0" marL="0" rtl="0" algn="ctr">
                        <a:spcBef>
                          <a:spcPts val="0"/>
                        </a:spcBef>
                        <a:spcAft>
                          <a:spcPts val="0"/>
                        </a:spcAft>
                        <a:buNone/>
                      </a:pPr>
                      <a:r>
                        <a:rPr lang="en-US" sz="1500">
                          <a:solidFill>
                            <a:schemeClr val="dk1"/>
                          </a:solidFill>
                          <a:latin typeface="Times New Roman"/>
                          <a:ea typeface="Times New Roman"/>
                          <a:cs typeface="Times New Roman"/>
                          <a:sym typeface="Times New Roman"/>
                        </a:rPr>
                        <a:t>2019</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sz="1500">
                          <a:solidFill>
                            <a:schemeClr val="dk1"/>
                          </a:solidFill>
                          <a:latin typeface="Times New Roman"/>
                          <a:ea typeface="Times New Roman"/>
                          <a:cs typeface="Times New Roman"/>
                          <a:sym typeface="Times New Roman"/>
                        </a:rPr>
                        <a:t>Mircea Gurbina, Mihaela Lascu, Dan Lascu</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sz="1500" u="sng">
                          <a:solidFill>
                            <a:schemeClr val="dk1"/>
                          </a:solidFill>
                          <a:latin typeface="Times New Roman"/>
                          <a:ea typeface="Times New Roman"/>
                          <a:cs typeface="Times New Roman"/>
                          <a:sym typeface="Times New Roman"/>
                        </a:rPr>
                        <a:t>Link:</a:t>
                      </a:r>
                      <a:endParaRPr sz="1500" u="sng">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sz="1600" u="sng">
                          <a:solidFill>
                            <a:schemeClr val="accent6"/>
                          </a:solidFill>
                          <a:latin typeface="Times New Roman"/>
                          <a:ea typeface="Times New Roman"/>
                          <a:cs typeface="Times New Roman"/>
                          <a:sym typeface="Times New Roman"/>
                          <a:hlinkClick r:id="rId4">
                            <a:extLst>
                              <a:ext uri="{A12FA001-AC4F-418D-AE19-62706E023703}">
                                <ahyp:hlinkClr val="tx"/>
                              </a:ext>
                            </a:extLst>
                          </a:hlinkClick>
                        </a:rPr>
                        <a:t>https://ieeexplore.ieee.org/document/8769040</a:t>
                      </a:r>
                      <a:endParaRPr sz="1600">
                        <a:solidFill>
                          <a:schemeClr val="accent6"/>
                        </a:solidFill>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500">
                        <a:solidFill>
                          <a:schemeClr val="dk1"/>
                        </a:solidFill>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sz="1500">
                          <a:solidFill>
                            <a:schemeClr val="dk1"/>
                          </a:solidFill>
                          <a:latin typeface="Times New Roman"/>
                          <a:ea typeface="Times New Roman"/>
                          <a:cs typeface="Times New Roman"/>
                          <a:sym typeface="Times New Roman"/>
                        </a:rPr>
                        <a:t>Tumor detection and classification of brain MRI image using different wavelet transforms and support vector machines</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500">
                        <a:solidFill>
                          <a:schemeClr val="dk1"/>
                        </a:solidFill>
                      </a:endParaRPr>
                    </a:p>
                    <a:p>
                      <a:pPr indent="0" lvl="0" marL="0" rtl="0" algn="l">
                        <a:spcBef>
                          <a:spcPts val="0"/>
                        </a:spcBef>
                        <a:spcAft>
                          <a:spcPts val="0"/>
                        </a:spcAft>
                        <a:buNone/>
                      </a:pPr>
                      <a:r>
                        <a:t/>
                      </a:r>
                      <a:endParaRPr/>
                    </a:p>
                  </a:txBody>
                  <a:tcPr marT="91425" marB="91425" marR="91425" marL="91425"/>
                </a:tc>
                <a:tc>
                  <a:txBody>
                    <a:bodyPr/>
                    <a:lstStyle/>
                    <a:p>
                      <a:pPr indent="-323850" lvl="0" marL="457200" rtl="0" algn="l">
                        <a:spcBef>
                          <a:spcPts val="0"/>
                        </a:spcBef>
                        <a:spcAft>
                          <a:spcPts val="0"/>
                        </a:spcAft>
                        <a:buClr>
                          <a:schemeClr val="dk1"/>
                        </a:buClr>
                        <a:buSzPts val="1500"/>
                        <a:buFont typeface="Times New Roman"/>
                        <a:buChar char="●"/>
                      </a:pPr>
                      <a:r>
                        <a:rPr lang="en-US" sz="1500">
                          <a:solidFill>
                            <a:schemeClr val="dk1"/>
                          </a:solidFill>
                          <a:latin typeface="Times New Roman"/>
                          <a:ea typeface="Times New Roman"/>
                          <a:cs typeface="Times New Roman"/>
                          <a:sym typeface="Times New Roman"/>
                        </a:rPr>
                        <a:t>This paper put forward an analytical course of action for the recognition of brain tumors (BT). </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500">
                        <a:solidFill>
                          <a:schemeClr val="dk1"/>
                        </a:solidFill>
                      </a:endParaRPr>
                    </a:p>
                    <a:p>
                      <a:pPr indent="0" lvl="0" marL="0" rtl="0" algn="l">
                        <a:spcBef>
                          <a:spcPts val="0"/>
                        </a:spcBef>
                        <a:spcAft>
                          <a:spcPts val="0"/>
                        </a:spcAft>
                        <a:buNone/>
                      </a:pPr>
                      <a:r>
                        <a:t/>
                      </a:r>
                      <a:endParaRPr/>
                    </a:p>
                  </a:txBody>
                  <a:tcPr marT="91425" marB="91425" marR="91425" marL="91425"/>
                </a:tc>
                <a:tc>
                  <a:txBody>
                    <a:bodyPr/>
                    <a:lstStyle/>
                    <a:p>
                      <a:pPr indent="-323850" lvl="0" marL="457200" rtl="0" algn="l">
                        <a:spcBef>
                          <a:spcPts val="0"/>
                        </a:spcBef>
                        <a:spcAft>
                          <a:spcPts val="0"/>
                        </a:spcAft>
                        <a:buClr>
                          <a:schemeClr val="dk1"/>
                        </a:buClr>
                        <a:buSzPts val="1500"/>
                        <a:buFont typeface="Times New Roman"/>
                        <a:buChar char="●"/>
                      </a:pPr>
                      <a:r>
                        <a:rPr lang="en-US" sz="1500">
                          <a:solidFill>
                            <a:schemeClr val="dk1"/>
                          </a:solidFill>
                          <a:latin typeface="Times New Roman"/>
                          <a:ea typeface="Times New Roman"/>
                          <a:cs typeface="Times New Roman"/>
                          <a:sym typeface="Times New Roman"/>
                        </a:rPr>
                        <a:t>Difficult to isolate heterogeneous cancer cells Possibility to isolate normal stem cells</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500">
                        <a:solidFill>
                          <a:schemeClr val="dk1"/>
                        </a:solidFill>
                      </a:endParaRPr>
                    </a:p>
                    <a:p>
                      <a:pPr indent="0" lvl="0" marL="0" rtl="0" algn="l">
                        <a:spcBef>
                          <a:spcPts val="0"/>
                        </a:spcBef>
                        <a:spcAft>
                          <a:spcPts val="0"/>
                        </a:spcAft>
                        <a:buNone/>
                      </a:pPr>
                      <a:r>
                        <a:t/>
                      </a:r>
                      <a:endParaRPr/>
                    </a:p>
                  </a:txBody>
                  <a:tcPr marT="91425" marB="91425" marR="91425" marL="91425"/>
                </a:tc>
              </a:tr>
            </a:tbl>
          </a:graphicData>
        </a:graphic>
      </p:graphicFrame>
      <p:sp>
        <p:nvSpPr>
          <p:cNvPr id="102" name="Google Shape;102;p14"/>
          <p:cNvSpPr txBox="1"/>
          <p:nvPr/>
        </p:nvSpPr>
        <p:spPr>
          <a:xfrm>
            <a:off x="607500" y="0"/>
            <a:ext cx="10977000" cy="75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700">
                <a:latin typeface="Times New Roman"/>
                <a:ea typeface="Times New Roman"/>
                <a:cs typeface="Times New Roman"/>
                <a:sym typeface="Times New Roman"/>
              </a:rPr>
              <a:t>  </a:t>
            </a:r>
            <a:r>
              <a:rPr b="1" lang="en-US" sz="2800">
                <a:latin typeface="Times New Roman"/>
                <a:ea typeface="Times New Roman"/>
                <a:cs typeface="Times New Roman"/>
                <a:sym typeface="Times New Roman"/>
              </a:rPr>
              <a:t>LITERATURE SURVEY</a:t>
            </a:r>
            <a:endParaRPr b="1" sz="28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FF7"/>
        </a:solidFill>
      </p:bgPr>
    </p:bg>
    <p:spTree>
      <p:nvGrpSpPr>
        <p:cNvPr id="106" name="Shape 106"/>
        <p:cNvGrpSpPr/>
        <p:nvPr/>
      </p:nvGrpSpPr>
      <p:grpSpPr>
        <a:xfrm>
          <a:off x="0" y="0"/>
          <a:ext cx="0" cy="0"/>
          <a:chOff x="0" y="0"/>
          <a:chExt cx="0" cy="0"/>
        </a:xfrm>
      </p:grpSpPr>
      <p:sp>
        <p:nvSpPr>
          <p:cNvPr id="107" name="Google Shape;107;p15"/>
          <p:cNvSpPr txBox="1"/>
          <p:nvPr/>
        </p:nvSpPr>
        <p:spPr>
          <a:xfrm>
            <a:off x="782700" y="845300"/>
            <a:ext cx="10626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800">
                <a:latin typeface="Times New Roman"/>
                <a:ea typeface="Times New Roman"/>
                <a:cs typeface="Times New Roman"/>
                <a:sym typeface="Times New Roman"/>
              </a:rPr>
              <a:t>LITERATURE SURVEY </a:t>
            </a:r>
            <a:endParaRPr b="1" sz="2800">
              <a:latin typeface="Times New Roman"/>
              <a:ea typeface="Times New Roman"/>
              <a:cs typeface="Times New Roman"/>
              <a:sym typeface="Times New Roman"/>
            </a:endParaRPr>
          </a:p>
        </p:txBody>
      </p:sp>
      <p:graphicFrame>
        <p:nvGraphicFramePr>
          <p:cNvPr id="108" name="Google Shape;108;p15"/>
          <p:cNvGraphicFramePr/>
          <p:nvPr/>
        </p:nvGraphicFramePr>
        <p:xfrm>
          <a:off x="957750" y="1563863"/>
          <a:ext cx="3000000" cy="3000000"/>
        </p:xfrm>
        <a:graphic>
          <a:graphicData uri="http://schemas.openxmlformats.org/drawingml/2006/table">
            <a:tbl>
              <a:tblPr>
                <a:noFill/>
                <a:tableStyleId>{5F44B41E-1A7C-4200-A823-77EDBAAB7CB5}</a:tableStyleId>
              </a:tblPr>
              <a:tblGrid>
                <a:gridCol w="2055300"/>
                <a:gridCol w="2055300"/>
                <a:gridCol w="2055300"/>
                <a:gridCol w="2055300"/>
                <a:gridCol w="2055300"/>
              </a:tblGrid>
              <a:tr h="1025875">
                <a:tc>
                  <a:txBody>
                    <a:bodyPr/>
                    <a:lstStyle/>
                    <a:p>
                      <a:pPr indent="0" lvl="0" marL="0" rtl="0" algn="ctr">
                        <a:spcBef>
                          <a:spcPts val="0"/>
                        </a:spcBef>
                        <a:spcAft>
                          <a:spcPts val="0"/>
                        </a:spcAft>
                        <a:buNone/>
                      </a:pPr>
                      <a:r>
                        <a:rPr b="1" lang="en-US" sz="2000">
                          <a:latin typeface="Times New Roman"/>
                          <a:ea typeface="Times New Roman"/>
                          <a:cs typeface="Times New Roman"/>
                          <a:sym typeface="Times New Roman"/>
                        </a:rPr>
                        <a:t>Year of Publishing</a:t>
                      </a:r>
                      <a:endParaRPr b="1" sz="20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US" sz="2000">
                          <a:latin typeface="Times New Roman"/>
                          <a:ea typeface="Times New Roman"/>
                          <a:cs typeface="Times New Roman"/>
                          <a:sym typeface="Times New Roman"/>
                        </a:rPr>
                        <a:t>Author name</a:t>
                      </a:r>
                      <a:endParaRPr b="1" sz="20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US" sz="2000">
                          <a:latin typeface="Times New Roman"/>
                          <a:ea typeface="Times New Roman"/>
                          <a:cs typeface="Times New Roman"/>
                          <a:sym typeface="Times New Roman"/>
                        </a:rPr>
                        <a:t>Title of the Paper</a:t>
                      </a:r>
                      <a:endParaRPr b="1" sz="20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US" sz="2000">
                          <a:latin typeface="Times New Roman"/>
                          <a:ea typeface="Times New Roman"/>
                          <a:cs typeface="Times New Roman"/>
                          <a:sym typeface="Times New Roman"/>
                        </a:rPr>
                        <a:t>Merits</a:t>
                      </a:r>
                      <a:endParaRPr b="1" sz="20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US" sz="2000">
                          <a:latin typeface="Times New Roman"/>
                          <a:ea typeface="Times New Roman"/>
                          <a:cs typeface="Times New Roman"/>
                          <a:sym typeface="Times New Roman"/>
                        </a:rPr>
                        <a:t>Demerits</a:t>
                      </a:r>
                      <a:endParaRPr b="1" sz="2000">
                        <a:latin typeface="Times New Roman"/>
                        <a:ea typeface="Times New Roman"/>
                        <a:cs typeface="Times New Roman"/>
                        <a:sym typeface="Times New Roman"/>
                      </a:endParaRPr>
                    </a:p>
                  </a:txBody>
                  <a:tcPr marT="91425" marB="91425" marR="91425" marL="91425"/>
                </a:tc>
              </a:tr>
              <a:tr h="2792475">
                <a:tc>
                  <a:txBody>
                    <a:bodyPr/>
                    <a:lstStyle/>
                    <a:p>
                      <a:pPr indent="0" lvl="0" marL="0" rtl="0" algn="ctr">
                        <a:spcBef>
                          <a:spcPts val="0"/>
                        </a:spcBef>
                        <a:spcAft>
                          <a:spcPts val="0"/>
                        </a:spcAft>
                        <a:buNone/>
                      </a:pPr>
                      <a:r>
                        <a:rPr lang="en-US" sz="1500">
                          <a:latin typeface="Times New Roman"/>
                          <a:ea typeface="Times New Roman"/>
                          <a:cs typeface="Times New Roman"/>
                          <a:sym typeface="Times New Roman"/>
                        </a:rPr>
                        <a:t>2018</a:t>
                      </a:r>
                      <a:endParaRPr sz="15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Clr>
                          <a:schemeClr val="dk1"/>
                        </a:buClr>
                        <a:buSzPts val="1400"/>
                        <a:buFont typeface="Arial"/>
                        <a:buNone/>
                      </a:pPr>
                      <a:r>
                        <a:rPr lang="en-US" sz="1500">
                          <a:latin typeface="Times New Roman"/>
                          <a:ea typeface="Times New Roman"/>
                          <a:cs typeface="Times New Roman"/>
                          <a:sym typeface="Times New Roman"/>
                        </a:rPr>
                        <a:t>Annisa Wulandari, Riyanto Sigit, Mochamad Mobed Bachtiar</a:t>
                      </a:r>
                      <a:endParaRPr sz="1500">
                        <a:latin typeface="Times New Roman"/>
                        <a:ea typeface="Times New Roman"/>
                        <a:cs typeface="Times New Roman"/>
                        <a:sym typeface="Times New Roman"/>
                      </a:endParaRPr>
                    </a:p>
                    <a:p>
                      <a:pPr indent="0" lvl="0" marL="0" rtl="0" algn="l">
                        <a:spcBef>
                          <a:spcPts val="0"/>
                        </a:spcBef>
                        <a:spcAft>
                          <a:spcPts val="0"/>
                        </a:spcAft>
                        <a:buNone/>
                      </a:pPr>
                      <a:r>
                        <a:t/>
                      </a:r>
                      <a:endParaRPr b="1" sz="1500"/>
                    </a:p>
                  </a:txBody>
                  <a:tcPr marT="91425" marB="91425" marR="91425" marL="91425"/>
                </a:tc>
                <a:tc>
                  <a:txBody>
                    <a:bodyPr/>
                    <a:lstStyle/>
                    <a:p>
                      <a:pPr indent="0" lvl="0" marL="0" rtl="0" algn="l">
                        <a:spcBef>
                          <a:spcPts val="0"/>
                        </a:spcBef>
                        <a:spcAft>
                          <a:spcPts val="0"/>
                        </a:spcAft>
                        <a:buClr>
                          <a:schemeClr val="dk1"/>
                        </a:buClr>
                        <a:buSzPts val="1400"/>
                        <a:buFont typeface="Arial"/>
                        <a:buNone/>
                      </a:pPr>
                      <a:r>
                        <a:rPr lang="en-US" sz="1500">
                          <a:latin typeface="Times New Roman"/>
                          <a:ea typeface="Times New Roman"/>
                          <a:cs typeface="Times New Roman"/>
                          <a:sym typeface="Times New Roman"/>
                        </a:rPr>
                        <a:t>Brain tumor segmentation to calculate percentage tumor using MRI</a:t>
                      </a:r>
                      <a:endParaRPr sz="1500"/>
                    </a:p>
                    <a:p>
                      <a:pPr indent="0" lvl="0" marL="0" rtl="0" algn="l">
                        <a:spcBef>
                          <a:spcPts val="0"/>
                        </a:spcBef>
                        <a:spcAft>
                          <a:spcPts val="0"/>
                        </a:spcAft>
                        <a:buNone/>
                      </a:pPr>
                      <a:r>
                        <a:t/>
                      </a:r>
                      <a:endParaRPr b="1" sz="1500"/>
                    </a:p>
                  </a:txBody>
                  <a:tcPr marT="91425" marB="91425" marR="91425" marL="91425"/>
                </a:tc>
                <a:tc>
                  <a:txBody>
                    <a:bodyPr/>
                    <a:lstStyle/>
                    <a:p>
                      <a:pPr indent="-323850" lvl="0" marL="457200" rtl="0" algn="l">
                        <a:lnSpc>
                          <a:spcPct val="91064"/>
                        </a:lnSpc>
                        <a:spcBef>
                          <a:spcPts val="0"/>
                        </a:spcBef>
                        <a:spcAft>
                          <a:spcPts val="0"/>
                        </a:spcAft>
                        <a:buSzPts val="1500"/>
                        <a:buFont typeface="Times New Roman"/>
                        <a:buChar char="●"/>
                      </a:pPr>
                      <a:r>
                        <a:rPr lang="en-US" sz="1500">
                          <a:latin typeface="Times New Roman"/>
                          <a:ea typeface="Times New Roman"/>
                          <a:cs typeface="Times New Roman"/>
                          <a:sym typeface="Times New Roman"/>
                        </a:rPr>
                        <a:t>Brain tumors which are segmented to calculate the area of the tumor and the percentage of area.</a:t>
                      </a:r>
                      <a:endParaRPr sz="1500">
                        <a:latin typeface="Times New Roman"/>
                        <a:ea typeface="Times New Roman"/>
                        <a:cs typeface="Times New Roman"/>
                        <a:sym typeface="Times New Roman"/>
                      </a:endParaRPr>
                    </a:p>
                    <a:p>
                      <a:pPr indent="0" lvl="0" marL="0" rtl="0" algn="l">
                        <a:spcBef>
                          <a:spcPts val="0"/>
                        </a:spcBef>
                        <a:spcAft>
                          <a:spcPts val="0"/>
                        </a:spcAft>
                        <a:buClr>
                          <a:schemeClr val="dk1"/>
                        </a:buClr>
                        <a:buSzPts val="300"/>
                        <a:buFont typeface="Arial"/>
                        <a:buNone/>
                      </a:pPr>
                      <a:r>
                        <a:t/>
                      </a:r>
                      <a:endParaRPr sz="600">
                        <a:latin typeface="Times New Roman"/>
                        <a:ea typeface="Times New Roman"/>
                        <a:cs typeface="Times New Roman"/>
                        <a:sym typeface="Times New Roman"/>
                      </a:endParaRPr>
                    </a:p>
                    <a:p>
                      <a:pPr indent="0" lvl="0" marL="0" rtl="0" algn="l">
                        <a:spcBef>
                          <a:spcPts val="0"/>
                        </a:spcBef>
                        <a:spcAft>
                          <a:spcPts val="0"/>
                        </a:spcAft>
                        <a:buNone/>
                      </a:pPr>
                      <a:r>
                        <a:t/>
                      </a:r>
                      <a:endParaRPr b="1" sz="1700"/>
                    </a:p>
                  </a:txBody>
                  <a:tcPr marT="91425" marB="91425" marR="91425" marL="91425"/>
                </a:tc>
                <a:tc>
                  <a:txBody>
                    <a:bodyPr/>
                    <a:lstStyle/>
                    <a:p>
                      <a:pPr indent="-323850" lvl="0" marL="457200" rtl="0" algn="l">
                        <a:spcBef>
                          <a:spcPts val="0"/>
                        </a:spcBef>
                        <a:spcAft>
                          <a:spcPts val="0"/>
                        </a:spcAft>
                        <a:buSzPts val="1500"/>
                        <a:buFont typeface="Times New Roman"/>
                        <a:buChar char="●"/>
                      </a:pPr>
                      <a:r>
                        <a:rPr lang="en-US" sz="1500">
                          <a:latin typeface="Times New Roman"/>
                          <a:ea typeface="Times New Roman"/>
                          <a:cs typeface="Times New Roman"/>
                          <a:sym typeface="Times New Roman"/>
                        </a:rPr>
                        <a:t>Not good for soft tissues (melanoma)</a:t>
                      </a:r>
                      <a:endParaRPr sz="1500">
                        <a:latin typeface="Times New Roman"/>
                        <a:ea typeface="Times New Roman"/>
                        <a:cs typeface="Times New Roman"/>
                        <a:sym typeface="Times New Roman"/>
                      </a:endParaRPr>
                    </a:p>
                    <a:p>
                      <a:pPr indent="0" lvl="0" marL="0" rtl="0" algn="l">
                        <a:spcBef>
                          <a:spcPts val="0"/>
                        </a:spcBef>
                        <a:spcAft>
                          <a:spcPts val="0"/>
                        </a:spcAft>
                        <a:buNone/>
                      </a:pPr>
                      <a:r>
                        <a:t/>
                      </a:r>
                      <a:endParaRPr b="1" sz="1500"/>
                    </a:p>
                  </a:txBody>
                  <a:tcPr marT="91425" marB="91425" marR="91425" marL="91425"/>
                </a:tc>
              </a:tr>
            </a:tbl>
          </a:graphicData>
        </a:graphic>
      </p:graphicFrame>
      <p:graphicFrame>
        <p:nvGraphicFramePr>
          <p:cNvPr id="109" name="Google Shape;109;p15"/>
          <p:cNvGraphicFramePr/>
          <p:nvPr/>
        </p:nvGraphicFramePr>
        <p:xfrm>
          <a:off x="957750" y="5382225"/>
          <a:ext cx="3000000" cy="3000000"/>
        </p:xfrm>
        <a:graphic>
          <a:graphicData uri="http://schemas.openxmlformats.org/drawingml/2006/table">
            <a:tbl>
              <a:tblPr>
                <a:noFill/>
                <a:tableStyleId>{5F44B41E-1A7C-4200-A823-77EDBAAB7CB5}</a:tableStyleId>
              </a:tblPr>
              <a:tblGrid>
                <a:gridCol w="2055300"/>
                <a:gridCol w="8221200"/>
              </a:tblGrid>
              <a:tr h="590625">
                <a:tc>
                  <a:txBody>
                    <a:bodyPr/>
                    <a:lstStyle/>
                    <a:p>
                      <a:pPr indent="0" lvl="0" marL="0" rtl="0" algn="ctr">
                        <a:spcBef>
                          <a:spcPts val="0"/>
                        </a:spcBef>
                        <a:spcAft>
                          <a:spcPts val="0"/>
                        </a:spcAft>
                        <a:buNone/>
                      </a:pPr>
                      <a:r>
                        <a:rPr b="1" lang="en-US" sz="2000">
                          <a:latin typeface="Times New Roman"/>
                          <a:ea typeface="Times New Roman"/>
                          <a:cs typeface="Times New Roman"/>
                          <a:sym typeface="Times New Roman"/>
                        </a:rPr>
                        <a:t>Link of the Page</a:t>
                      </a:r>
                      <a:endParaRPr b="1"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sz="1700" u="sng">
                          <a:solidFill>
                            <a:schemeClr val="hlink"/>
                          </a:solidFill>
                          <a:latin typeface="Times New Roman"/>
                          <a:ea typeface="Times New Roman"/>
                          <a:cs typeface="Times New Roman"/>
                          <a:sym typeface="Times New Roman"/>
                          <a:hlinkClick r:id="rId3"/>
                        </a:rPr>
                        <a:t>https://ieeexplore.ieee.org/document/8628591</a:t>
                      </a:r>
                      <a:endParaRPr sz="1700">
                        <a:latin typeface="Times New Roman"/>
                        <a:ea typeface="Times New Roman"/>
                        <a:cs typeface="Times New Roman"/>
                        <a:sym typeface="Times New Roman"/>
                      </a:endParaRPr>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6"/>
          <p:cNvSpPr/>
          <p:nvPr/>
        </p:nvSpPr>
        <p:spPr>
          <a:xfrm>
            <a:off x="6240350" y="948275"/>
            <a:ext cx="1112100" cy="49839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6"/>
          <p:cNvSpPr/>
          <p:nvPr>
            <p:ph idx="2" type="pic"/>
          </p:nvPr>
        </p:nvSpPr>
        <p:spPr>
          <a:xfrm>
            <a:off x="5924550" y="633875"/>
            <a:ext cx="5632500" cy="5591100"/>
          </a:xfrm>
          <a:prstGeom prst="rect">
            <a:avLst/>
          </a:prstGeom>
        </p:spPr>
        <p:txBody>
          <a:bodyPr anchorCtr="0" anchor="ctr" bIns="45700" lIns="0" spcFirstLastPara="1" rIns="0" wrap="square" tIns="45700">
            <a:noAutofit/>
          </a:bodyPr>
          <a:lstStyle/>
          <a:p>
            <a:pPr indent="0" lvl="0" marL="0" rtl="0" algn="l">
              <a:spcBef>
                <a:spcPts val="1200"/>
              </a:spcBef>
              <a:spcAft>
                <a:spcPts val="200"/>
              </a:spcAft>
              <a:buNone/>
            </a:pPr>
            <a:r>
              <a:rPr b="1" lang="en-US">
                <a:latin typeface="Times New Roman"/>
                <a:ea typeface="Times New Roman"/>
                <a:cs typeface="Times New Roman"/>
                <a:sym typeface="Times New Roman"/>
              </a:rPr>
              <a:t> </a:t>
            </a:r>
            <a:endParaRPr b="1">
              <a:latin typeface="Times New Roman"/>
              <a:ea typeface="Times New Roman"/>
              <a:cs typeface="Times New Roman"/>
              <a:sym typeface="Times New Roman"/>
            </a:endParaRPr>
          </a:p>
        </p:txBody>
      </p:sp>
      <p:sp>
        <p:nvSpPr>
          <p:cNvPr id="116" name="Google Shape;116;p16"/>
          <p:cNvSpPr txBox="1"/>
          <p:nvPr/>
        </p:nvSpPr>
        <p:spPr>
          <a:xfrm>
            <a:off x="775950" y="659950"/>
            <a:ext cx="5148600" cy="569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US" sz="2500">
                <a:latin typeface="Times New Roman"/>
                <a:ea typeface="Times New Roman"/>
                <a:cs typeface="Times New Roman"/>
                <a:sym typeface="Times New Roman"/>
              </a:rPr>
              <a:t>DEVELOPMENT</a:t>
            </a:r>
            <a:endParaRPr b="1" sz="2500">
              <a:latin typeface="Times New Roman"/>
              <a:ea typeface="Times New Roman"/>
              <a:cs typeface="Times New Roman"/>
              <a:sym typeface="Times New Roman"/>
            </a:endParaRPr>
          </a:p>
        </p:txBody>
      </p:sp>
      <p:sp>
        <p:nvSpPr>
          <p:cNvPr id="117" name="Google Shape;117;p16"/>
          <p:cNvSpPr txBox="1"/>
          <p:nvPr/>
        </p:nvSpPr>
        <p:spPr>
          <a:xfrm>
            <a:off x="5924550" y="659950"/>
            <a:ext cx="5375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500">
                <a:solidFill>
                  <a:srgbClr val="FFFFFF"/>
                </a:solidFill>
                <a:latin typeface="Times New Roman"/>
                <a:ea typeface="Times New Roman"/>
                <a:cs typeface="Times New Roman"/>
                <a:sym typeface="Times New Roman"/>
              </a:rPr>
              <a:t>ENVIRONMENT</a:t>
            </a:r>
            <a:endParaRPr b="1" sz="2500">
              <a:solidFill>
                <a:srgbClr val="FFFFFF"/>
              </a:solidFill>
              <a:latin typeface="Times New Roman"/>
              <a:ea typeface="Times New Roman"/>
              <a:cs typeface="Times New Roman"/>
              <a:sym typeface="Times New Roman"/>
            </a:endParaRPr>
          </a:p>
        </p:txBody>
      </p:sp>
      <p:sp>
        <p:nvSpPr>
          <p:cNvPr id="118" name="Google Shape;118;p16"/>
          <p:cNvSpPr txBox="1"/>
          <p:nvPr/>
        </p:nvSpPr>
        <p:spPr>
          <a:xfrm>
            <a:off x="865150" y="1751500"/>
            <a:ext cx="48192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500">
                <a:latin typeface="Times New Roman"/>
                <a:ea typeface="Times New Roman"/>
                <a:cs typeface="Times New Roman"/>
                <a:sym typeface="Times New Roman"/>
              </a:rPr>
              <a:t>HARDWARE</a:t>
            </a:r>
            <a:endParaRPr b="1" sz="2500">
              <a:latin typeface="Times New Roman"/>
              <a:ea typeface="Times New Roman"/>
              <a:cs typeface="Times New Roman"/>
              <a:sym typeface="Times New Roman"/>
            </a:endParaRPr>
          </a:p>
        </p:txBody>
      </p:sp>
      <p:sp>
        <p:nvSpPr>
          <p:cNvPr id="119" name="Google Shape;119;p16"/>
          <p:cNvSpPr txBox="1"/>
          <p:nvPr/>
        </p:nvSpPr>
        <p:spPr>
          <a:xfrm>
            <a:off x="6490950" y="1751500"/>
            <a:ext cx="42426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Century Gothic"/>
                <a:ea typeface="Century Gothic"/>
                <a:cs typeface="Century Gothic"/>
                <a:sym typeface="Century Gothic"/>
              </a:rPr>
              <a:t>HH</a:t>
            </a:r>
            <a:r>
              <a:rPr b="1" lang="en-US" sz="2500">
                <a:solidFill>
                  <a:srgbClr val="FFFFFF"/>
                </a:solidFill>
                <a:latin typeface="Times New Roman"/>
                <a:ea typeface="Times New Roman"/>
                <a:cs typeface="Times New Roman"/>
                <a:sym typeface="Times New Roman"/>
              </a:rPr>
              <a:t>SOFTWARE</a:t>
            </a:r>
            <a:endParaRPr b="1" sz="2500">
              <a:solidFill>
                <a:srgbClr val="FFFFFF"/>
              </a:solidFill>
              <a:latin typeface="Times New Roman"/>
              <a:ea typeface="Times New Roman"/>
              <a:cs typeface="Times New Roman"/>
              <a:sym typeface="Times New Roman"/>
            </a:endParaRPr>
          </a:p>
        </p:txBody>
      </p:sp>
      <p:sp>
        <p:nvSpPr>
          <p:cNvPr id="120" name="Google Shape;120;p16"/>
          <p:cNvSpPr txBox="1"/>
          <p:nvPr/>
        </p:nvSpPr>
        <p:spPr>
          <a:xfrm>
            <a:off x="865150" y="2678250"/>
            <a:ext cx="4819200" cy="15546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chemeClr val="dk1"/>
              </a:buClr>
              <a:buSzPts val="2000"/>
              <a:buFont typeface="Times New Roman"/>
              <a:buChar char="●"/>
            </a:pPr>
            <a:r>
              <a:rPr lang="en-US" sz="2000">
                <a:solidFill>
                  <a:schemeClr val="dk1"/>
                </a:solidFill>
                <a:highlight>
                  <a:srgbClr val="FFFFFF"/>
                </a:highlight>
                <a:latin typeface="Times New Roman"/>
                <a:ea typeface="Times New Roman"/>
                <a:cs typeface="Times New Roman"/>
                <a:sym typeface="Times New Roman"/>
              </a:rPr>
              <a:t>Processor : Intel Pentium Dual Core 2.00GHz</a:t>
            </a:r>
            <a:endParaRPr sz="2000">
              <a:solidFill>
                <a:schemeClr val="dk1"/>
              </a:solidFill>
              <a:highlight>
                <a:srgbClr val="FFFFFF"/>
              </a:highlight>
              <a:latin typeface="Times New Roman"/>
              <a:ea typeface="Times New Roman"/>
              <a:cs typeface="Times New Roman"/>
              <a:sym typeface="Times New Roman"/>
            </a:endParaRPr>
          </a:p>
          <a:p>
            <a:pPr indent="-355600" lvl="0" marL="457200" rtl="0" algn="l">
              <a:lnSpc>
                <a:spcPct val="115000"/>
              </a:lnSpc>
              <a:spcBef>
                <a:spcPts val="0"/>
              </a:spcBef>
              <a:spcAft>
                <a:spcPts val="0"/>
              </a:spcAft>
              <a:buClr>
                <a:schemeClr val="dk1"/>
              </a:buClr>
              <a:buSzPts val="2000"/>
              <a:buFont typeface="Times New Roman"/>
              <a:buChar char="●"/>
            </a:pPr>
            <a:r>
              <a:rPr lang="en-US" sz="2000">
                <a:solidFill>
                  <a:schemeClr val="dk1"/>
                </a:solidFill>
                <a:highlight>
                  <a:srgbClr val="FFFFFF"/>
                </a:highlight>
                <a:latin typeface="Times New Roman"/>
                <a:ea typeface="Times New Roman"/>
                <a:cs typeface="Times New Roman"/>
                <a:sym typeface="Times New Roman"/>
              </a:rPr>
              <a:t>Hard disk : 500 GB</a:t>
            </a:r>
            <a:endParaRPr sz="2000">
              <a:solidFill>
                <a:schemeClr val="dk1"/>
              </a:solidFill>
              <a:highlight>
                <a:srgbClr val="FFFFFF"/>
              </a:highlight>
              <a:latin typeface="Times New Roman"/>
              <a:ea typeface="Times New Roman"/>
              <a:cs typeface="Times New Roman"/>
              <a:sym typeface="Times New Roman"/>
            </a:endParaRPr>
          </a:p>
          <a:p>
            <a:pPr indent="-355600" lvl="0" marL="457200" rtl="0" algn="l">
              <a:lnSpc>
                <a:spcPct val="115000"/>
              </a:lnSpc>
              <a:spcBef>
                <a:spcPts val="0"/>
              </a:spcBef>
              <a:spcAft>
                <a:spcPts val="0"/>
              </a:spcAft>
              <a:buClr>
                <a:schemeClr val="dk1"/>
              </a:buClr>
              <a:buSzPts val="2000"/>
              <a:buFont typeface="Times New Roman"/>
              <a:buChar char="●"/>
            </a:pPr>
            <a:r>
              <a:rPr lang="en-US" sz="2000">
                <a:solidFill>
                  <a:schemeClr val="dk1"/>
                </a:solidFill>
                <a:highlight>
                  <a:srgbClr val="FFFFFF"/>
                </a:highlight>
                <a:latin typeface="Times New Roman"/>
                <a:ea typeface="Times New Roman"/>
                <a:cs typeface="Times New Roman"/>
                <a:sym typeface="Times New Roman"/>
              </a:rPr>
              <a:t>RAM : 8 GB (minimum)</a:t>
            </a:r>
            <a:endParaRPr sz="2000">
              <a:solidFill>
                <a:schemeClr val="dk1"/>
              </a:solidFill>
              <a:highlight>
                <a:srgbClr val="FFFFFF"/>
              </a:highlight>
              <a:latin typeface="Times New Roman"/>
              <a:ea typeface="Times New Roman"/>
              <a:cs typeface="Times New Roman"/>
              <a:sym typeface="Times New Roman"/>
            </a:endParaRPr>
          </a:p>
        </p:txBody>
      </p:sp>
      <p:sp>
        <p:nvSpPr>
          <p:cNvPr id="121" name="Google Shape;121;p16"/>
          <p:cNvSpPr txBox="1"/>
          <p:nvPr/>
        </p:nvSpPr>
        <p:spPr>
          <a:xfrm>
            <a:off x="6346800" y="2968500"/>
            <a:ext cx="4530900" cy="11082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rgbClr val="FFFFFF"/>
              </a:buClr>
              <a:buSzPts val="2000"/>
              <a:buFont typeface="Times New Roman"/>
              <a:buChar char="●"/>
            </a:pPr>
            <a:r>
              <a:rPr lang="en-US" sz="2000">
                <a:solidFill>
                  <a:srgbClr val="FFFFFF"/>
                </a:solidFill>
                <a:latin typeface="Times New Roman"/>
                <a:ea typeface="Times New Roman"/>
                <a:cs typeface="Times New Roman"/>
                <a:sym typeface="Times New Roman"/>
              </a:rPr>
              <a:t>Python 3.6.4 version</a:t>
            </a:r>
            <a:endParaRPr sz="2000">
              <a:solidFill>
                <a:srgbClr val="FFFFFF"/>
              </a:solidFill>
              <a:latin typeface="Times New Roman"/>
              <a:ea typeface="Times New Roman"/>
              <a:cs typeface="Times New Roman"/>
              <a:sym typeface="Times New Roman"/>
            </a:endParaRPr>
          </a:p>
          <a:p>
            <a:pPr indent="-355600" lvl="0" marL="457200" rtl="0" algn="l">
              <a:spcBef>
                <a:spcPts val="0"/>
              </a:spcBef>
              <a:spcAft>
                <a:spcPts val="0"/>
              </a:spcAft>
              <a:buClr>
                <a:srgbClr val="FFFFFF"/>
              </a:buClr>
              <a:buSzPts val="2000"/>
              <a:buFont typeface="Times New Roman"/>
              <a:buChar char="●"/>
            </a:pPr>
            <a:r>
              <a:rPr lang="en-US" sz="2000">
                <a:solidFill>
                  <a:srgbClr val="FFFFFF"/>
                </a:solidFill>
                <a:latin typeface="Times New Roman"/>
                <a:ea typeface="Times New Roman"/>
                <a:cs typeface="Times New Roman"/>
                <a:sym typeface="Times New Roman"/>
              </a:rPr>
              <a:t>Software Tool : Anaconda Navigator (IDE)</a:t>
            </a:r>
            <a:endParaRPr sz="2000">
              <a:solidFill>
                <a:srgbClr val="FFFFFF"/>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7"/>
          <p:cNvSpPr/>
          <p:nvPr/>
        </p:nvSpPr>
        <p:spPr>
          <a:xfrm>
            <a:off x="6240350" y="948275"/>
            <a:ext cx="1112100" cy="49839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7"/>
          <p:cNvSpPr txBox="1"/>
          <p:nvPr>
            <p:ph type="title"/>
          </p:nvPr>
        </p:nvSpPr>
        <p:spPr>
          <a:xfrm>
            <a:off x="1066800" y="613373"/>
            <a:ext cx="10058400" cy="6438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US">
                <a:latin typeface="Times New Roman"/>
                <a:ea typeface="Times New Roman"/>
                <a:cs typeface="Times New Roman"/>
                <a:sym typeface="Times New Roman"/>
              </a:rPr>
              <a:t>PROBLEM STATEMENT</a:t>
            </a:r>
            <a:endParaRPr b="1">
              <a:latin typeface="Times New Roman"/>
              <a:ea typeface="Times New Roman"/>
              <a:cs typeface="Times New Roman"/>
              <a:sym typeface="Times New Roman"/>
            </a:endParaRPr>
          </a:p>
        </p:txBody>
      </p:sp>
      <p:sp>
        <p:nvSpPr>
          <p:cNvPr id="128" name="Google Shape;128;p17"/>
          <p:cNvSpPr txBox="1"/>
          <p:nvPr>
            <p:ph idx="1" type="body"/>
          </p:nvPr>
        </p:nvSpPr>
        <p:spPr>
          <a:xfrm>
            <a:off x="782550" y="1087025"/>
            <a:ext cx="10626900" cy="4983900"/>
          </a:xfrm>
          <a:prstGeom prst="rect">
            <a:avLst/>
          </a:prstGeom>
        </p:spPr>
        <p:txBody>
          <a:bodyPr anchorCtr="0" anchor="t" bIns="45700" lIns="0" spcFirstLastPara="1" rIns="0" wrap="square" tIns="45700">
            <a:noAutofit/>
          </a:bodyPr>
          <a:lstStyle/>
          <a:p>
            <a:pPr indent="0" lvl="0" marL="457200" rtl="0" algn="just">
              <a:lnSpc>
                <a:spcPct val="115000"/>
              </a:lnSpc>
              <a:spcBef>
                <a:spcPts val="0"/>
              </a:spcBef>
              <a:spcAft>
                <a:spcPts val="0"/>
              </a:spcAft>
              <a:buClr>
                <a:schemeClr val="dk1"/>
              </a:buClr>
              <a:buSzPts val="1100"/>
              <a:buFont typeface="Arial"/>
              <a:buNone/>
            </a:pPr>
            <a:r>
              <a:t/>
            </a:r>
            <a:endParaRPr sz="1600">
              <a:latin typeface="Times New Roman"/>
              <a:ea typeface="Times New Roman"/>
              <a:cs typeface="Times New Roman"/>
              <a:sym typeface="Times New Roman"/>
            </a:endParaRPr>
          </a:p>
          <a:p>
            <a:pPr indent="-355600" lvl="0" marL="457200" rtl="0" algn="just">
              <a:lnSpc>
                <a:spcPct val="115000"/>
              </a:lnSpc>
              <a:spcBef>
                <a:spcPts val="0"/>
              </a:spcBef>
              <a:spcAft>
                <a:spcPts val="0"/>
              </a:spcAft>
              <a:buClr>
                <a:schemeClr val="dk1"/>
              </a:buClr>
              <a:buSzPts val="2000"/>
              <a:buFont typeface="Times New Roman"/>
              <a:buChar char="➢"/>
            </a:pPr>
            <a:r>
              <a:rPr lang="en-US">
                <a:latin typeface="Times New Roman"/>
                <a:ea typeface="Times New Roman"/>
                <a:cs typeface="Times New Roman"/>
                <a:sym typeface="Times New Roman"/>
              </a:rPr>
              <a:t>Cancer is the most difficult problem in the field of medicine, and its postoperative recovery has become the most concerned problem for cancer patients. </a:t>
            </a:r>
            <a:endParaRPr>
              <a:latin typeface="Times New Roman"/>
              <a:ea typeface="Times New Roman"/>
              <a:cs typeface="Times New Roman"/>
              <a:sym typeface="Times New Roman"/>
            </a:endParaRPr>
          </a:p>
          <a:p>
            <a:pPr indent="-355600" lvl="0" marL="457200" rtl="0" algn="just">
              <a:lnSpc>
                <a:spcPct val="115000"/>
              </a:lnSpc>
              <a:spcBef>
                <a:spcPts val="0"/>
              </a:spcBef>
              <a:spcAft>
                <a:spcPts val="0"/>
              </a:spcAft>
              <a:buClr>
                <a:schemeClr val="dk1"/>
              </a:buClr>
              <a:buSzPts val="2000"/>
              <a:buFont typeface="Times New Roman"/>
              <a:buChar char="➢"/>
            </a:pPr>
            <a:r>
              <a:rPr lang="en-US">
                <a:latin typeface="Times New Roman"/>
                <a:ea typeface="Times New Roman"/>
                <a:cs typeface="Times New Roman"/>
                <a:sym typeface="Times New Roman"/>
              </a:rPr>
              <a:t>In the field of medical image processing, brain tumor detection and segmentation using MRI Scan has become one of the most important and challenging research areas .</a:t>
            </a:r>
            <a:endParaRPr>
              <a:latin typeface="Times New Roman"/>
              <a:ea typeface="Times New Roman"/>
              <a:cs typeface="Times New Roman"/>
              <a:sym typeface="Times New Roman"/>
            </a:endParaRPr>
          </a:p>
          <a:p>
            <a:pPr indent="-355600" lvl="0" marL="457200" rtl="0" algn="just">
              <a:lnSpc>
                <a:spcPct val="115000"/>
              </a:lnSpc>
              <a:spcBef>
                <a:spcPts val="0"/>
              </a:spcBef>
              <a:spcAft>
                <a:spcPts val="0"/>
              </a:spcAft>
              <a:buClr>
                <a:schemeClr val="dk1"/>
              </a:buClr>
              <a:buSzPts val="2000"/>
              <a:buFont typeface="Times New Roman"/>
              <a:buChar char="➢"/>
            </a:pPr>
            <a:r>
              <a:rPr lang="en-US">
                <a:latin typeface="Times New Roman"/>
                <a:ea typeface="Times New Roman"/>
                <a:cs typeface="Times New Roman"/>
                <a:sym typeface="Times New Roman"/>
              </a:rPr>
              <a:t>But a  large amount of  data produced by MRI needs more manual segmentation in a reasonable time.</a:t>
            </a:r>
            <a:endParaRPr>
              <a:latin typeface="Times New Roman"/>
              <a:ea typeface="Times New Roman"/>
              <a:cs typeface="Times New Roman"/>
              <a:sym typeface="Times New Roman"/>
            </a:endParaRPr>
          </a:p>
          <a:p>
            <a:pPr indent="-355600" lvl="0" marL="457200" rtl="0" algn="just">
              <a:lnSpc>
                <a:spcPct val="115000"/>
              </a:lnSpc>
              <a:spcBef>
                <a:spcPts val="0"/>
              </a:spcBef>
              <a:spcAft>
                <a:spcPts val="0"/>
              </a:spcAft>
              <a:buClr>
                <a:schemeClr val="dk1"/>
              </a:buClr>
              <a:buSzPts val="2000"/>
              <a:buFont typeface="Times New Roman"/>
              <a:buChar char="➢"/>
            </a:pPr>
            <a:r>
              <a:rPr lang="en-US">
                <a:latin typeface="Times New Roman"/>
                <a:ea typeface="Times New Roman"/>
                <a:cs typeface="Times New Roman"/>
                <a:sym typeface="Times New Roman"/>
              </a:rPr>
              <a:t>So automatic and reliable segmentation methods are required.</a:t>
            </a:r>
            <a:endParaRPr>
              <a:latin typeface="Times New Roman"/>
              <a:ea typeface="Times New Roman"/>
              <a:cs typeface="Times New Roman"/>
              <a:sym typeface="Times New Roman"/>
            </a:endParaRPr>
          </a:p>
          <a:p>
            <a:pPr indent="-355600" lvl="0" marL="457200" rtl="0" algn="just">
              <a:lnSpc>
                <a:spcPct val="115000"/>
              </a:lnSpc>
              <a:spcBef>
                <a:spcPts val="0"/>
              </a:spcBef>
              <a:spcAft>
                <a:spcPts val="0"/>
              </a:spcAft>
              <a:buClr>
                <a:schemeClr val="dk1"/>
              </a:buClr>
              <a:buSzPts val="2000"/>
              <a:buFont typeface="Times New Roman"/>
              <a:buChar char="➢"/>
            </a:pPr>
            <a:r>
              <a:rPr lang="en-US">
                <a:latin typeface="Times New Roman"/>
                <a:ea typeface="Times New Roman"/>
                <a:cs typeface="Times New Roman"/>
                <a:sym typeface="Times New Roman"/>
              </a:rPr>
              <a:t>The Existing system uses HSI (Hyperspectral Imaging) technique to detect cancer cells in which it is difficult to eliminate the ambiguities in matching spectral profiles with biological samples and therefore the presence of fundamental non-uniqueness is another limitation of HSI.</a:t>
            </a:r>
            <a:endParaRPr>
              <a:latin typeface="Times New Roman"/>
              <a:ea typeface="Times New Roman"/>
              <a:cs typeface="Times New Roman"/>
              <a:sym typeface="Times New Roman"/>
            </a:endParaRPr>
          </a:p>
          <a:p>
            <a:pPr indent="-355600" lvl="0" marL="457200" rtl="0" algn="just">
              <a:lnSpc>
                <a:spcPct val="115000"/>
              </a:lnSpc>
              <a:spcBef>
                <a:spcPts val="0"/>
              </a:spcBef>
              <a:spcAft>
                <a:spcPts val="0"/>
              </a:spcAft>
              <a:buClr>
                <a:schemeClr val="dk1"/>
              </a:buClr>
              <a:buSzPts val="2000"/>
              <a:buFont typeface="Times New Roman"/>
              <a:buChar char="➢"/>
            </a:pPr>
            <a:r>
              <a:rPr lang="en-US">
                <a:latin typeface="Times New Roman"/>
                <a:ea typeface="Times New Roman"/>
                <a:cs typeface="Times New Roman"/>
                <a:sym typeface="Times New Roman"/>
              </a:rPr>
              <a:t>To overcome this difficulties, we develop a system which introduce a deep learning method called CNN to detect the location of cancer cells or tumor in brain through MR Images and suggesting some effective treatments like medications, vaccines etc to physicians.</a:t>
            </a:r>
            <a:endParaRPr>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8"/>
          <p:cNvSpPr/>
          <p:nvPr/>
        </p:nvSpPr>
        <p:spPr>
          <a:xfrm>
            <a:off x="6240350" y="948275"/>
            <a:ext cx="1112100" cy="49839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 name="Google Shape;134;p18"/>
          <p:cNvPicPr preferRelativeResize="0"/>
          <p:nvPr/>
        </p:nvPicPr>
        <p:blipFill>
          <a:blip r:embed="rId3">
            <a:alphaModFix/>
          </a:blip>
          <a:stretch>
            <a:fillRect/>
          </a:stretch>
        </p:blipFill>
        <p:spPr>
          <a:xfrm>
            <a:off x="1609150" y="708000"/>
            <a:ext cx="8198950" cy="5538150"/>
          </a:xfrm>
          <a:prstGeom prst="rect">
            <a:avLst/>
          </a:prstGeom>
          <a:noFill/>
          <a:ln>
            <a:noFill/>
          </a:ln>
        </p:spPr>
      </p:pic>
      <p:sp>
        <p:nvSpPr>
          <p:cNvPr id="135" name="Google Shape;135;p18"/>
          <p:cNvSpPr txBox="1"/>
          <p:nvPr/>
        </p:nvSpPr>
        <p:spPr>
          <a:xfrm>
            <a:off x="1532275" y="0"/>
            <a:ext cx="86292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400">
                <a:latin typeface="Times New Roman"/>
                <a:ea typeface="Times New Roman"/>
                <a:cs typeface="Times New Roman"/>
                <a:sym typeface="Times New Roman"/>
              </a:rPr>
              <a:t>SYSTEM ARCHITECTURE</a:t>
            </a:r>
            <a:endParaRPr b="1" sz="34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FF7"/>
        </a:solidFill>
      </p:bgPr>
    </p:bg>
    <p:spTree>
      <p:nvGrpSpPr>
        <p:cNvPr id="139" name="Shape 139"/>
        <p:cNvGrpSpPr/>
        <p:nvPr/>
      </p:nvGrpSpPr>
      <p:grpSpPr>
        <a:xfrm>
          <a:off x="0" y="0"/>
          <a:ext cx="0" cy="0"/>
          <a:chOff x="0" y="0"/>
          <a:chExt cx="0" cy="0"/>
        </a:xfrm>
      </p:grpSpPr>
      <p:pic>
        <p:nvPicPr>
          <p:cNvPr id="140" name="Google Shape;140;p19"/>
          <p:cNvPicPr preferRelativeResize="0"/>
          <p:nvPr/>
        </p:nvPicPr>
        <p:blipFill>
          <a:blip r:embed="rId3">
            <a:alphaModFix/>
          </a:blip>
          <a:stretch>
            <a:fillRect/>
          </a:stretch>
        </p:blipFill>
        <p:spPr>
          <a:xfrm>
            <a:off x="1189825" y="1547150"/>
            <a:ext cx="9650775" cy="4881200"/>
          </a:xfrm>
          <a:prstGeom prst="rect">
            <a:avLst/>
          </a:prstGeom>
          <a:noFill/>
          <a:ln>
            <a:noFill/>
          </a:ln>
        </p:spPr>
      </p:pic>
      <p:sp>
        <p:nvSpPr>
          <p:cNvPr id="141" name="Google Shape;141;p19"/>
          <p:cNvSpPr txBox="1"/>
          <p:nvPr/>
        </p:nvSpPr>
        <p:spPr>
          <a:xfrm>
            <a:off x="3151900" y="878575"/>
            <a:ext cx="54369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500">
                <a:latin typeface="Times New Roman"/>
                <a:ea typeface="Times New Roman"/>
                <a:cs typeface="Times New Roman"/>
                <a:sym typeface="Times New Roman"/>
              </a:rPr>
              <a:t>USECASE DIAGRAM</a:t>
            </a:r>
            <a:endParaRPr b="1" sz="2500">
              <a:latin typeface="Times New Roman"/>
              <a:ea typeface="Times New Roman"/>
              <a:cs typeface="Times New Roman"/>
              <a:sym typeface="Times New Roman"/>
            </a:endParaRPr>
          </a:p>
        </p:txBody>
      </p:sp>
      <p:sp>
        <p:nvSpPr>
          <p:cNvPr id="142" name="Google Shape;142;p19"/>
          <p:cNvSpPr txBox="1"/>
          <p:nvPr/>
        </p:nvSpPr>
        <p:spPr>
          <a:xfrm>
            <a:off x="1683088" y="-82500"/>
            <a:ext cx="81762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200">
                <a:latin typeface="Times New Roman"/>
                <a:ea typeface="Times New Roman"/>
                <a:cs typeface="Times New Roman"/>
                <a:sym typeface="Times New Roman"/>
              </a:rPr>
              <a:t>SYSTEM DESIGN</a:t>
            </a:r>
            <a:endParaRPr b="1" sz="2200">
              <a:latin typeface="Times New Roman"/>
              <a:ea typeface="Times New Roman"/>
              <a:cs typeface="Times New Roman"/>
              <a:sym typeface="Times New Roman"/>
            </a:endParaRPr>
          </a:p>
          <a:p>
            <a:pPr indent="0" lvl="0" marL="0" rtl="0" algn="ctr">
              <a:spcBef>
                <a:spcPts val="0"/>
              </a:spcBef>
              <a:spcAft>
                <a:spcPts val="0"/>
              </a:spcAft>
              <a:buNone/>
            </a:pPr>
            <a:r>
              <a:rPr b="1" lang="en-US" sz="2200">
                <a:latin typeface="Times New Roman"/>
                <a:ea typeface="Times New Roman"/>
                <a:cs typeface="Times New Roman"/>
                <a:sym typeface="Times New Roman"/>
              </a:rPr>
              <a:t>(UML DIAGRAMS)</a:t>
            </a:r>
            <a:endParaRPr b="1" sz="220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RetrospectVTI">
  <a:themeElements>
    <a:clrScheme name="MONO">
      <a:dk1>
        <a:srgbClr val="000000"/>
      </a:dk1>
      <a:lt1>
        <a:srgbClr val="ECEEF7"/>
      </a:lt1>
      <a:dk2>
        <a:srgbClr val="000000"/>
      </a:dk2>
      <a:lt2>
        <a:srgbClr val="F5F8FF"/>
      </a:lt2>
      <a:accent1>
        <a:srgbClr val="ECEEF7"/>
      </a:accent1>
      <a:accent2>
        <a:srgbClr val="F5F8FF"/>
      </a:accent2>
      <a:accent3>
        <a:srgbClr val="A1A2A9"/>
      </a:accent3>
      <a:accent4>
        <a:srgbClr val="141514"/>
      </a:accent4>
      <a:accent5>
        <a:srgbClr val="000000"/>
      </a:accent5>
      <a:accent6>
        <a:srgbClr val="96969C"/>
      </a:accent6>
      <a:hlink>
        <a:srgbClr val="5F6063"/>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